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60" r:id="rId4"/>
    <p:sldId id="261" r:id="rId5"/>
    <p:sldId id="262" r:id="rId6"/>
    <p:sldId id="263" r:id="rId7"/>
    <p:sldId id="265" r:id="rId8"/>
    <p:sldId id="287" r:id="rId9"/>
    <p:sldId id="288" r:id="rId10"/>
    <p:sldId id="266" r:id="rId11"/>
    <p:sldId id="267" r:id="rId12"/>
    <p:sldId id="268" r:id="rId13"/>
    <p:sldId id="285" r:id="rId14"/>
    <p:sldId id="290" r:id="rId15"/>
    <p:sldId id="270" r:id="rId16"/>
    <p:sldId id="291" r:id="rId17"/>
    <p:sldId id="271" r:id="rId18"/>
    <p:sldId id="259" r:id="rId19"/>
    <p:sldId id="276" r:id="rId20"/>
    <p:sldId id="277" r:id="rId21"/>
    <p:sldId id="278" r:id="rId22"/>
    <p:sldId id="279" r:id="rId23"/>
    <p:sldId id="280" r:id="rId24"/>
    <p:sldId id="281" r:id="rId25"/>
    <p:sldId id="283" r:id="rId26"/>
    <p:sldId id="293" r:id="rId27"/>
    <p:sldId id="294" r:id="rId28"/>
    <p:sldId id="284" r:id="rId29"/>
    <p:sldId id="292"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8D431-00E7-3E4B-8D4E-B29D8CD0341C}" v="31" dt="2025-08-25T15:55:55.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88844"/>
  </p:normalViewPr>
  <p:slideViewPr>
    <p:cSldViewPr snapToGrid="0">
      <p:cViewPr varScale="1">
        <p:scale>
          <a:sx n="151" d="100"/>
          <a:sy n="151" d="100"/>
        </p:scale>
        <p:origin x="9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Ryan" userId="874082db-ab86-4e97-8577-862339cb002f" providerId="ADAL" clId="{1208D431-00E7-3E4B-8D4E-B29D8CD0341C}"/>
    <pc:docChg chg="undo custSel addSld delSld modSld">
      <pc:chgData name="Johnny Ryan" userId="874082db-ab86-4e97-8577-862339cb002f" providerId="ADAL" clId="{1208D431-00E7-3E4B-8D4E-B29D8CD0341C}" dt="2025-08-25T16:30:48.988" v="2542" actId="20577"/>
      <pc:docMkLst>
        <pc:docMk/>
      </pc:docMkLst>
      <pc:sldChg chg="modSp mod">
        <pc:chgData name="Johnny Ryan" userId="874082db-ab86-4e97-8577-862339cb002f" providerId="ADAL" clId="{1208D431-00E7-3E4B-8D4E-B29D8CD0341C}" dt="2025-08-25T13:54:26.627" v="226" actId="20577"/>
        <pc:sldMkLst>
          <pc:docMk/>
          <pc:sldMk cId="0" sldId="256"/>
        </pc:sldMkLst>
        <pc:spChg chg="mod">
          <ac:chgData name="Johnny Ryan" userId="874082db-ab86-4e97-8577-862339cb002f" providerId="ADAL" clId="{1208D431-00E7-3E4B-8D4E-B29D8CD0341C}" dt="2025-08-25T13:54:26.627" v="226" actId="20577"/>
          <ac:spMkLst>
            <pc:docMk/>
            <pc:sldMk cId="0" sldId="256"/>
            <ac:spMk id="54" creationId="{00000000-0000-0000-0000-000000000000}"/>
          </ac:spMkLst>
        </pc:spChg>
      </pc:sldChg>
      <pc:sldChg chg="modSp mod">
        <pc:chgData name="Johnny Ryan" userId="874082db-ab86-4e97-8577-862339cb002f" providerId="ADAL" clId="{1208D431-00E7-3E4B-8D4E-B29D8CD0341C}" dt="2025-08-25T13:55:43.334" v="373"/>
        <pc:sldMkLst>
          <pc:docMk/>
          <pc:sldMk cId="0" sldId="257"/>
        </pc:sldMkLst>
        <pc:spChg chg="mod">
          <ac:chgData name="Johnny Ryan" userId="874082db-ab86-4e97-8577-862339cb002f" providerId="ADAL" clId="{1208D431-00E7-3E4B-8D4E-B29D8CD0341C}" dt="2025-08-25T13:55:43.334" v="373"/>
          <ac:spMkLst>
            <pc:docMk/>
            <pc:sldMk cId="0" sldId="257"/>
            <ac:spMk id="61" creationId="{00000000-0000-0000-0000-000000000000}"/>
          </ac:spMkLst>
        </pc:spChg>
      </pc:sldChg>
      <pc:sldChg chg="modSp mod">
        <pc:chgData name="Johnny Ryan" userId="874082db-ab86-4e97-8577-862339cb002f" providerId="ADAL" clId="{1208D431-00E7-3E4B-8D4E-B29D8CD0341C}" dt="2025-08-25T15:27:19.877" v="1531" actId="20577"/>
        <pc:sldMkLst>
          <pc:docMk/>
          <pc:sldMk cId="3610299718" sldId="259"/>
        </pc:sldMkLst>
        <pc:spChg chg="mod">
          <ac:chgData name="Johnny Ryan" userId="874082db-ab86-4e97-8577-862339cb002f" providerId="ADAL" clId="{1208D431-00E7-3E4B-8D4E-B29D8CD0341C}" dt="2025-08-25T15:27:19.877" v="1531" actId="20577"/>
          <ac:spMkLst>
            <pc:docMk/>
            <pc:sldMk cId="3610299718" sldId="259"/>
            <ac:spMk id="74" creationId="{00000000-0000-0000-0000-000000000000}"/>
          </ac:spMkLst>
        </pc:spChg>
      </pc:sldChg>
      <pc:sldChg chg="modSp mod">
        <pc:chgData name="Johnny Ryan" userId="874082db-ab86-4e97-8577-862339cb002f" providerId="ADAL" clId="{1208D431-00E7-3E4B-8D4E-B29D8CD0341C}" dt="2025-08-25T15:45:02.799" v="2283" actId="20577"/>
        <pc:sldMkLst>
          <pc:docMk/>
          <pc:sldMk cId="0" sldId="260"/>
        </pc:sldMkLst>
        <pc:spChg chg="mod">
          <ac:chgData name="Johnny Ryan" userId="874082db-ab86-4e97-8577-862339cb002f" providerId="ADAL" clId="{1208D431-00E7-3E4B-8D4E-B29D8CD0341C}" dt="2025-08-25T15:45:02.799" v="2283" actId="20577"/>
          <ac:spMkLst>
            <pc:docMk/>
            <pc:sldMk cId="0" sldId="260"/>
            <ac:spMk id="80" creationId="{00000000-0000-0000-0000-000000000000}"/>
          </ac:spMkLst>
        </pc:spChg>
      </pc:sldChg>
      <pc:sldChg chg="modSp mod">
        <pc:chgData name="Johnny Ryan" userId="874082db-ab86-4e97-8577-862339cb002f" providerId="ADAL" clId="{1208D431-00E7-3E4B-8D4E-B29D8CD0341C}" dt="2025-08-25T14:17:40.684" v="384" actId="1076"/>
        <pc:sldMkLst>
          <pc:docMk/>
          <pc:sldMk cId="0" sldId="261"/>
        </pc:sldMkLst>
        <pc:spChg chg="mod">
          <ac:chgData name="Johnny Ryan" userId="874082db-ab86-4e97-8577-862339cb002f" providerId="ADAL" clId="{1208D431-00E7-3E4B-8D4E-B29D8CD0341C}" dt="2025-08-25T14:17:40.684" v="384" actId="1076"/>
          <ac:spMkLst>
            <pc:docMk/>
            <pc:sldMk cId="0" sldId="261"/>
            <ac:spMk id="88" creationId="{00000000-0000-0000-0000-000000000000}"/>
          </ac:spMkLst>
        </pc:spChg>
      </pc:sldChg>
      <pc:sldChg chg="addSp delSp modSp mod">
        <pc:chgData name="Johnny Ryan" userId="874082db-ab86-4e97-8577-862339cb002f" providerId="ADAL" clId="{1208D431-00E7-3E4B-8D4E-B29D8CD0341C}" dt="2025-08-25T14:17:35.644" v="383" actId="1076"/>
        <pc:sldMkLst>
          <pc:docMk/>
          <pc:sldMk cId="0" sldId="262"/>
        </pc:sldMkLst>
        <pc:spChg chg="mod">
          <ac:chgData name="Johnny Ryan" userId="874082db-ab86-4e97-8577-862339cb002f" providerId="ADAL" clId="{1208D431-00E7-3E4B-8D4E-B29D8CD0341C}" dt="2025-08-25T14:17:35.644" v="383" actId="1076"/>
          <ac:spMkLst>
            <pc:docMk/>
            <pc:sldMk cId="0" sldId="262"/>
            <ac:spMk id="93" creationId="{00000000-0000-0000-0000-000000000000}"/>
          </ac:spMkLst>
        </pc:spChg>
        <pc:picChg chg="del">
          <ac:chgData name="Johnny Ryan" userId="874082db-ab86-4e97-8577-862339cb002f" providerId="ADAL" clId="{1208D431-00E7-3E4B-8D4E-B29D8CD0341C}" dt="2025-08-25T14:17:16.208" v="374" actId="478"/>
          <ac:picMkLst>
            <pc:docMk/>
            <pc:sldMk cId="0" sldId="262"/>
            <ac:picMk id="95" creationId="{00000000-0000-0000-0000-000000000000}"/>
          </ac:picMkLst>
        </pc:picChg>
        <pc:picChg chg="add mod">
          <ac:chgData name="Johnny Ryan" userId="874082db-ab86-4e97-8577-862339cb002f" providerId="ADAL" clId="{1208D431-00E7-3E4B-8D4E-B29D8CD0341C}" dt="2025-08-25T14:17:29.011" v="382" actId="1076"/>
          <ac:picMkLst>
            <pc:docMk/>
            <pc:sldMk cId="0" sldId="262"/>
            <ac:picMk id="1026" creationId="{BF0547AF-10E5-06CE-6E6A-54A8287CE444}"/>
          </ac:picMkLst>
        </pc:picChg>
      </pc:sldChg>
      <pc:sldChg chg="addSp delSp modSp mod">
        <pc:chgData name="Johnny Ryan" userId="874082db-ab86-4e97-8577-862339cb002f" providerId="ADAL" clId="{1208D431-00E7-3E4B-8D4E-B29D8CD0341C}" dt="2025-08-25T15:07:27.495" v="1318"/>
        <pc:sldMkLst>
          <pc:docMk/>
          <pc:sldMk cId="0" sldId="265"/>
        </pc:sldMkLst>
        <pc:spChg chg="add mod">
          <ac:chgData name="Johnny Ryan" userId="874082db-ab86-4e97-8577-862339cb002f" providerId="ADAL" clId="{1208D431-00E7-3E4B-8D4E-B29D8CD0341C}" dt="2025-08-25T15:07:27.495" v="1318"/>
          <ac:spMkLst>
            <pc:docMk/>
            <pc:sldMk cId="0" sldId="265"/>
            <ac:spMk id="2" creationId="{097F042F-C353-4D8C-5A54-A3CC2EC2E6CA}"/>
          </ac:spMkLst>
        </pc:spChg>
        <pc:spChg chg="del mod">
          <ac:chgData name="Johnny Ryan" userId="874082db-ab86-4e97-8577-862339cb002f" providerId="ADAL" clId="{1208D431-00E7-3E4B-8D4E-B29D8CD0341C}" dt="2025-08-25T15:07:27.368" v="1317" actId="478"/>
          <ac:spMkLst>
            <pc:docMk/>
            <pc:sldMk cId="0" sldId="265"/>
            <ac:spMk id="117" creationId="{00000000-0000-0000-0000-000000000000}"/>
          </ac:spMkLst>
        </pc:spChg>
        <pc:spChg chg="mod">
          <ac:chgData name="Johnny Ryan" userId="874082db-ab86-4e97-8577-862339cb002f" providerId="ADAL" clId="{1208D431-00E7-3E4B-8D4E-B29D8CD0341C}" dt="2025-08-25T14:52:38.642" v="680" actId="20577"/>
          <ac:spMkLst>
            <pc:docMk/>
            <pc:sldMk cId="0" sldId="265"/>
            <ac:spMk id="118" creationId="{00000000-0000-0000-0000-000000000000}"/>
          </ac:spMkLst>
        </pc:spChg>
      </pc:sldChg>
      <pc:sldChg chg="modSp mod">
        <pc:chgData name="Johnny Ryan" userId="874082db-ab86-4e97-8577-862339cb002f" providerId="ADAL" clId="{1208D431-00E7-3E4B-8D4E-B29D8CD0341C}" dt="2025-08-25T14:54:39.053" v="729" actId="14100"/>
        <pc:sldMkLst>
          <pc:docMk/>
          <pc:sldMk cId="0" sldId="266"/>
        </pc:sldMkLst>
        <pc:spChg chg="mod">
          <ac:chgData name="Johnny Ryan" userId="874082db-ab86-4e97-8577-862339cb002f" providerId="ADAL" clId="{1208D431-00E7-3E4B-8D4E-B29D8CD0341C}" dt="2025-08-25T14:53:56.470" v="717" actId="1076"/>
          <ac:spMkLst>
            <pc:docMk/>
            <pc:sldMk cId="0" sldId="266"/>
            <ac:spMk id="123" creationId="{00000000-0000-0000-0000-000000000000}"/>
          </ac:spMkLst>
        </pc:spChg>
        <pc:spChg chg="mod">
          <ac:chgData name="Johnny Ryan" userId="874082db-ab86-4e97-8577-862339cb002f" providerId="ADAL" clId="{1208D431-00E7-3E4B-8D4E-B29D8CD0341C}" dt="2025-08-25T14:54:39.053" v="729" actId="14100"/>
          <ac:spMkLst>
            <pc:docMk/>
            <pc:sldMk cId="0" sldId="266"/>
            <ac:spMk id="124" creationId="{00000000-0000-0000-0000-000000000000}"/>
          </ac:spMkLst>
        </pc:spChg>
      </pc:sldChg>
      <pc:sldChg chg="addSp delSp modSp mod modNotesTx">
        <pc:chgData name="Johnny Ryan" userId="874082db-ab86-4e97-8577-862339cb002f" providerId="ADAL" clId="{1208D431-00E7-3E4B-8D4E-B29D8CD0341C}" dt="2025-08-25T14:59:05.961" v="774" actId="21"/>
        <pc:sldMkLst>
          <pc:docMk/>
          <pc:sldMk cId="0" sldId="267"/>
        </pc:sldMkLst>
        <pc:picChg chg="add del mod">
          <ac:chgData name="Johnny Ryan" userId="874082db-ab86-4e97-8577-862339cb002f" providerId="ADAL" clId="{1208D431-00E7-3E4B-8D4E-B29D8CD0341C}" dt="2025-08-25T14:55:43.498" v="749" actId="478"/>
          <ac:picMkLst>
            <pc:docMk/>
            <pc:sldMk cId="0" sldId="267"/>
            <ac:picMk id="3" creationId="{A5A314F0-C542-64DD-9B42-4F878B088537}"/>
          </ac:picMkLst>
        </pc:picChg>
        <pc:picChg chg="del">
          <ac:chgData name="Johnny Ryan" userId="874082db-ab86-4e97-8577-862339cb002f" providerId="ADAL" clId="{1208D431-00E7-3E4B-8D4E-B29D8CD0341C}" dt="2025-08-25T14:54:55.771" v="730" actId="478"/>
          <ac:picMkLst>
            <pc:docMk/>
            <pc:sldMk cId="0" sldId="267"/>
            <ac:picMk id="4" creationId="{6B1668CB-8165-BDCE-57D9-F7349AC1C5D7}"/>
          </ac:picMkLst>
        </pc:picChg>
        <pc:picChg chg="add del mod">
          <ac:chgData name="Johnny Ryan" userId="874082db-ab86-4e97-8577-862339cb002f" providerId="ADAL" clId="{1208D431-00E7-3E4B-8D4E-B29D8CD0341C}" dt="2025-08-25T14:57:35.307" v="758" actId="478"/>
          <ac:picMkLst>
            <pc:docMk/>
            <pc:sldMk cId="0" sldId="267"/>
            <ac:picMk id="6" creationId="{135823B0-FAF0-0889-6295-7D65CD44D5C3}"/>
          </ac:picMkLst>
        </pc:picChg>
        <pc:picChg chg="add mod">
          <ac:chgData name="Johnny Ryan" userId="874082db-ab86-4e97-8577-862339cb002f" providerId="ADAL" clId="{1208D431-00E7-3E4B-8D4E-B29D8CD0341C}" dt="2025-08-25T14:57:40.573" v="761" actId="27614"/>
          <ac:picMkLst>
            <pc:docMk/>
            <pc:sldMk cId="0" sldId="267"/>
            <ac:picMk id="8" creationId="{66519EAA-65C7-3DDF-6EE5-6F5EAC470552}"/>
          </ac:picMkLst>
        </pc:picChg>
        <pc:picChg chg="add del mod modCrop">
          <ac:chgData name="Johnny Ryan" userId="874082db-ab86-4e97-8577-862339cb002f" providerId="ADAL" clId="{1208D431-00E7-3E4B-8D4E-B29D8CD0341C}" dt="2025-08-25T14:59:05.961" v="774" actId="21"/>
          <ac:picMkLst>
            <pc:docMk/>
            <pc:sldMk cId="0" sldId="267"/>
            <ac:picMk id="9" creationId="{409FE943-4E7A-02B7-9098-CE2BB2279ED8}"/>
          </ac:picMkLst>
        </pc:picChg>
      </pc:sldChg>
      <pc:sldChg chg="addSp delSp modSp mod modNotesTx">
        <pc:chgData name="Johnny Ryan" userId="874082db-ab86-4e97-8577-862339cb002f" providerId="ADAL" clId="{1208D431-00E7-3E4B-8D4E-B29D8CD0341C}" dt="2025-08-25T14:59:55.682" v="818" actId="20577"/>
        <pc:sldMkLst>
          <pc:docMk/>
          <pc:sldMk cId="0" sldId="268"/>
        </pc:sldMkLst>
        <pc:grpChg chg="del">
          <ac:chgData name="Johnny Ryan" userId="874082db-ab86-4e97-8577-862339cb002f" providerId="ADAL" clId="{1208D431-00E7-3E4B-8D4E-B29D8CD0341C}" dt="2025-08-25T14:55:33.907" v="745" actId="478"/>
          <ac:grpSpMkLst>
            <pc:docMk/>
            <pc:sldMk cId="0" sldId="268"/>
            <ac:grpSpMk id="5" creationId="{CCDB5FE3-6072-1324-CD06-9083B27D3531}"/>
          </ac:grpSpMkLst>
        </pc:grpChg>
        <pc:picChg chg="add mod modCrop">
          <ac:chgData name="Johnny Ryan" userId="874082db-ab86-4e97-8577-862339cb002f" providerId="ADAL" clId="{1208D431-00E7-3E4B-8D4E-B29D8CD0341C}" dt="2025-08-25T14:59:14.211" v="793" actId="1035"/>
          <ac:picMkLst>
            <pc:docMk/>
            <pc:sldMk cId="0" sldId="268"/>
            <ac:picMk id="6" creationId="{0C7029B1-C465-7EFA-273A-02C09557B5FF}"/>
          </ac:picMkLst>
        </pc:picChg>
        <pc:picChg chg="add mod">
          <ac:chgData name="Johnny Ryan" userId="874082db-ab86-4e97-8577-862339cb002f" providerId="ADAL" clId="{1208D431-00E7-3E4B-8D4E-B29D8CD0341C}" dt="2025-08-25T14:59:07.564" v="775"/>
          <ac:picMkLst>
            <pc:docMk/>
            <pc:sldMk cId="0" sldId="268"/>
            <ac:picMk id="8" creationId="{20AB66B8-3B87-83D9-3C4B-74CB308EA5A7}"/>
          </ac:picMkLst>
        </pc:picChg>
      </pc:sldChg>
      <pc:sldChg chg="modSp mod modNotesTx">
        <pc:chgData name="Johnny Ryan" userId="874082db-ab86-4e97-8577-862339cb002f" providerId="ADAL" clId="{1208D431-00E7-3E4B-8D4E-B29D8CD0341C}" dt="2025-08-25T15:08:56.863" v="1435" actId="20577"/>
        <pc:sldMkLst>
          <pc:docMk/>
          <pc:sldMk cId="0" sldId="270"/>
        </pc:sldMkLst>
        <pc:spChg chg="mod">
          <ac:chgData name="Johnny Ryan" userId="874082db-ab86-4e97-8577-862339cb002f" providerId="ADAL" clId="{1208D431-00E7-3E4B-8D4E-B29D8CD0341C}" dt="2025-08-25T15:02:38.072" v="846" actId="20577"/>
          <ac:spMkLst>
            <pc:docMk/>
            <pc:sldMk cId="0" sldId="270"/>
            <ac:spMk id="144" creationId="{00000000-0000-0000-0000-000000000000}"/>
          </ac:spMkLst>
        </pc:spChg>
        <pc:spChg chg="mod">
          <ac:chgData name="Johnny Ryan" userId="874082db-ab86-4e97-8577-862339cb002f" providerId="ADAL" clId="{1208D431-00E7-3E4B-8D4E-B29D8CD0341C}" dt="2025-08-25T15:08:56.863" v="1435" actId="20577"/>
          <ac:spMkLst>
            <pc:docMk/>
            <pc:sldMk cId="0" sldId="270"/>
            <ac:spMk id="145" creationId="{00000000-0000-0000-0000-000000000000}"/>
          </ac:spMkLst>
        </pc:spChg>
      </pc:sldChg>
      <pc:sldChg chg="addSp modSp mod">
        <pc:chgData name="Johnny Ryan" userId="874082db-ab86-4e97-8577-862339cb002f" providerId="ADAL" clId="{1208D431-00E7-3E4B-8D4E-B29D8CD0341C}" dt="2025-08-25T15:25:56.454" v="1473" actId="207"/>
        <pc:sldMkLst>
          <pc:docMk/>
          <pc:sldMk cId="0" sldId="271"/>
        </pc:sldMkLst>
        <pc:spChg chg="add mod">
          <ac:chgData name="Johnny Ryan" userId="874082db-ab86-4e97-8577-862339cb002f" providerId="ADAL" clId="{1208D431-00E7-3E4B-8D4E-B29D8CD0341C}" dt="2025-08-25T15:25:51.445" v="1472" actId="1076"/>
          <ac:spMkLst>
            <pc:docMk/>
            <pc:sldMk cId="0" sldId="271"/>
            <ac:spMk id="3" creationId="{D87AED6E-224A-9621-736C-718435ECEA16}"/>
          </ac:spMkLst>
        </pc:spChg>
        <pc:spChg chg="mod">
          <ac:chgData name="Johnny Ryan" userId="874082db-ab86-4e97-8577-862339cb002f" providerId="ADAL" clId="{1208D431-00E7-3E4B-8D4E-B29D8CD0341C}" dt="2025-08-25T15:25:56.454" v="1473" actId="207"/>
          <ac:spMkLst>
            <pc:docMk/>
            <pc:sldMk cId="0" sldId="271"/>
            <ac:spMk id="151" creationId="{00000000-0000-0000-0000-000000000000}"/>
          </ac:spMkLst>
        </pc:spChg>
      </pc:sldChg>
      <pc:sldChg chg="del">
        <pc:chgData name="Johnny Ryan" userId="874082db-ab86-4e97-8577-862339cb002f" providerId="ADAL" clId="{1208D431-00E7-3E4B-8D4E-B29D8CD0341C}" dt="2025-08-25T15:25:43.613" v="1468" actId="2696"/>
        <pc:sldMkLst>
          <pc:docMk/>
          <pc:sldMk cId="0" sldId="272"/>
        </pc:sldMkLst>
      </pc:sldChg>
      <pc:sldChg chg="del">
        <pc:chgData name="Johnny Ryan" userId="874082db-ab86-4e97-8577-862339cb002f" providerId="ADAL" clId="{1208D431-00E7-3E4B-8D4E-B29D8CD0341C}" dt="2025-08-25T15:25:44.078" v="1469" actId="2696"/>
        <pc:sldMkLst>
          <pc:docMk/>
          <pc:sldMk cId="0" sldId="273"/>
        </pc:sldMkLst>
      </pc:sldChg>
      <pc:sldChg chg="del">
        <pc:chgData name="Johnny Ryan" userId="874082db-ab86-4e97-8577-862339cb002f" providerId="ADAL" clId="{1208D431-00E7-3E4B-8D4E-B29D8CD0341C}" dt="2025-08-25T15:25:44.531" v="1470" actId="2696"/>
        <pc:sldMkLst>
          <pc:docMk/>
          <pc:sldMk cId="0" sldId="274"/>
        </pc:sldMkLst>
      </pc:sldChg>
      <pc:sldChg chg="del">
        <pc:chgData name="Johnny Ryan" userId="874082db-ab86-4e97-8577-862339cb002f" providerId="ADAL" clId="{1208D431-00E7-3E4B-8D4E-B29D8CD0341C}" dt="2025-08-25T15:25:58.643" v="1474" actId="2696"/>
        <pc:sldMkLst>
          <pc:docMk/>
          <pc:sldMk cId="0" sldId="275"/>
        </pc:sldMkLst>
      </pc:sldChg>
      <pc:sldChg chg="modSp mod">
        <pc:chgData name="Johnny Ryan" userId="874082db-ab86-4e97-8577-862339cb002f" providerId="ADAL" clId="{1208D431-00E7-3E4B-8D4E-B29D8CD0341C}" dt="2025-08-25T15:27:33.813" v="1543" actId="14100"/>
        <pc:sldMkLst>
          <pc:docMk/>
          <pc:sldMk cId="0" sldId="276"/>
        </pc:sldMkLst>
        <pc:spChg chg="mod">
          <ac:chgData name="Johnny Ryan" userId="874082db-ab86-4e97-8577-862339cb002f" providerId="ADAL" clId="{1208D431-00E7-3E4B-8D4E-B29D8CD0341C}" dt="2025-08-25T15:27:33.813" v="1543" actId="14100"/>
          <ac:spMkLst>
            <pc:docMk/>
            <pc:sldMk cId="0" sldId="276"/>
            <ac:spMk id="181" creationId="{00000000-0000-0000-0000-000000000000}"/>
          </ac:spMkLst>
        </pc:spChg>
      </pc:sldChg>
      <pc:sldChg chg="modSp mod">
        <pc:chgData name="Johnny Ryan" userId="874082db-ab86-4e97-8577-862339cb002f" providerId="ADAL" clId="{1208D431-00E7-3E4B-8D4E-B29D8CD0341C}" dt="2025-08-25T15:27:48.064" v="1544" actId="20577"/>
        <pc:sldMkLst>
          <pc:docMk/>
          <pc:sldMk cId="0" sldId="278"/>
        </pc:sldMkLst>
        <pc:spChg chg="mod">
          <ac:chgData name="Johnny Ryan" userId="874082db-ab86-4e97-8577-862339cb002f" providerId="ADAL" clId="{1208D431-00E7-3E4B-8D4E-B29D8CD0341C}" dt="2025-08-25T15:27:48.064" v="1544" actId="20577"/>
          <ac:spMkLst>
            <pc:docMk/>
            <pc:sldMk cId="0" sldId="278"/>
            <ac:spMk id="195" creationId="{00000000-0000-0000-0000-000000000000}"/>
          </ac:spMkLst>
        </pc:spChg>
      </pc:sldChg>
      <pc:sldChg chg="delSp modSp mod">
        <pc:chgData name="Johnny Ryan" userId="874082db-ab86-4e97-8577-862339cb002f" providerId="ADAL" clId="{1208D431-00E7-3E4B-8D4E-B29D8CD0341C}" dt="2025-08-25T16:30:48.988" v="2542" actId="20577"/>
        <pc:sldMkLst>
          <pc:docMk/>
          <pc:sldMk cId="0" sldId="279"/>
        </pc:sldMkLst>
        <pc:spChg chg="mod">
          <ac:chgData name="Johnny Ryan" userId="874082db-ab86-4e97-8577-862339cb002f" providerId="ADAL" clId="{1208D431-00E7-3E4B-8D4E-B29D8CD0341C}" dt="2025-08-25T16:30:48.988" v="2542" actId="20577"/>
          <ac:spMkLst>
            <pc:docMk/>
            <pc:sldMk cId="0" sldId="279"/>
            <ac:spMk id="202" creationId="{00000000-0000-0000-0000-000000000000}"/>
          </ac:spMkLst>
        </pc:spChg>
        <pc:picChg chg="del">
          <ac:chgData name="Johnny Ryan" userId="874082db-ab86-4e97-8577-862339cb002f" providerId="ADAL" clId="{1208D431-00E7-3E4B-8D4E-B29D8CD0341C}" dt="2025-08-25T15:28:15.986" v="1560" actId="478"/>
          <ac:picMkLst>
            <pc:docMk/>
            <pc:sldMk cId="0" sldId="279"/>
            <ac:picMk id="203" creationId="{00000000-0000-0000-0000-000000000000}"/>
          </ac:picMkLst>
        </pc:picChg>
      </pc:sldChg>
      <pc:sldChg chg="modSp mod">
        <pc:chgData name="Johnny Ryan" userId="874082db-ab86-4e97-8577-862339cb002f" providerId="ADAL" clId="{1208D431-00E7-3E4B-8D4E-B29D8CD0341C}" dt="2025-08-25T16:29:39.696" v="2382" actId="1076"/>
        <pc:sldMkLst>
          <pc:docMk/>
          <pc:sldMk cId="0" sldId="280"/>
        </pc:sldMkLst>
        <pc:spChg chg="mod">
          <ac:chgData name="Johnny Ryan" userId="874082db-ab86-4e97-8577-862339cb002f" providerId="ADAL" clId="{1208D431-00E7-3E4B-8D4E-B29D8CD0341C}" dt="2025-08-25T16:29:39.696" v="2382" actId="1076"/>
          <ac:spMkLst>
            <pc:docMk/>
            <pc:sldMk cId="0" sldId="280"/>
            <ac:spMk id="209" creationId="{00000000-0000-0000-0000-000000000000}"/>
          </ac:spMkLst>
        </pc:spChg>
      </pc:sldChg>
      <pc:sldChg chg="del">
        <pc:chgData name="Johnny Ryan" userId="874082db-ab86-4e97-8577-862339cb002f" providerId="ADAL" clId="{1208D431-00E7-3E4B-8D4E-B29D8CD0341C}" dt="2025-08-25T15:30:30.742" v="1646" actId="2696"/>
        <pc:sldMkLst>
          <pc:docMk/>
          <pc:sldMk cId="0" sldId="282"/>
        </pc:sldMkLst>
      </pc:sldChg>
      <pc:sldChg chg="modSp mod">
        <pc:chgData name="Johnny Ryan" userId="874082db-ab86-4e97-8577-862339cb002f" providerId="ADAL" clId="{1208D431-00E7-3E4B-8D4E-B29D8CD0341C}" dt="2025-08-25T15:28:52.033" v="1564" actId="1076"/>
        <pc:sldMkLst>
          <pc:docMk/>
          <pc:sldMk cId="0" sldId="283"/>
        </pc:sldMkLst>
        <pc:spChg chg="mod">
          <ac:chgData name="Johnny Ryan" userId="874082db-ab86-4e97-8577-862339cb002f" providerId="ADAL" clId="{1208D431-00E7-3E4B-8D4E-B29D8CD0341C}" dt="2025-08-25T15:28:52.033" v="1564" actId="1076"/>
          <ac:spMkLst>
            <pc:docMk/>
            <pc:sldMk cId="0" sldId="283"/>
            <ac:spMk id="228" creationId="{00000000-0000-0000-0000-000000000000}"/>
          </ac:spMkLst>
        </pc:spChg>
      </pc:sldChg>
      <pc:sldChg chg="addSp delSp modSp mod">
        <pc:chgData name="Johnny Ryan" userId="874082db-ab86-4e97-8577-862339cb002f" providerId="ADAL" clId="{1208D431-00E7-3E4B-8D4E-B29D8CD0341C}" dt="2025-08-25T15:44:56.742" v="2282" actId="478"/>
        <pc:sldMkLst>
          <pc:docMk/>
          <pc:sldMk cId="0" sldId="284"/>
        </pc:sldMkLst>
        <pc:spChg chg="add del mod">
          <ac:chgData name="Johnny Ryan" userId="874082db-ab86-4e97-8577-862339cb002f" providerId="ADAL" clId="{1208D431-00E7-3E4B-8D4E-B29D8CD0341C}" dt="2025-08-25T15:44:56.742" v="2282" actId="478"/>
          <ac:spMkLst>
            <pc:docMk/>
            <pc:sldMk cId="0" sldId="284"/>
            <ac:spMk id="2" creationId="{6E5C0B50-7955-105E-EBB4-D62C9C2B9DEA}"/>
          </ac:spMkLst>
        </pc:spChg>
        <pc:spChg chg="mod">
          <ac:chgData name="Johnny Ryan" userId="874082db-ab86-4e97-8577-862339cb002f" providerId="ADAL" clId="{1208D431-00E7-3E4B-8D4E-B29D8CD0341C}" dt="2025-08-25T15:29:04.521" v="1580" actId="20577"/>
          <ac:spMkLst>
            <pc:docMk/>
            <pc:sldMk cId="0" sldId="284"/>
            <ac:spMk id="233" creationId="{00000000-0000-0000-0000-000000000000}"/>
          </ac:spMkLst>
        </pc:spChg>
        <pc:spChg chg="mod">
          <ac:chgData name="Johnny Ryan" userId="874082db-ab86-4e97-8577-862339cb002f" providerId="ADAL" clId="{1208D431-00E7-3E4B-8D4E-B29D8CD0341C}" dt="2025-08-25T15:29:42.123" v="1613" actId="14100"/>
          <ac:spMkLst>
            <pc:docMk/>
            <pc:sldMk cId="0" sldId="284"/>
            <ac:spMk id="234" creationId="{00000000-0000-0000-0000-000000000000}"/>
          </ac:spMkLst>
        </pc:spChg>
      </pc:sldChg>
      <pc:sldChg chg="addSp delSp modSp mod modNotesTx">
        <pc:chgData name="Johnny Ryan" userId="874082db-ab86-4e97-8577-862339cb002f" providerId="ADAL" clId="{1208D431-00E7-3E4B-8D4E-B29D8CD0341C}" dt="2025-08-25T14:59:57.528" v="819" actId="20577"/>
        <pc:sldMkLst>
          <pc:docMk/>
          <pc:sldMk cId="3020602028" sldId="285"/>
        </pc:sldMkLst>
        <pc:grpChg chg="del">
          <ac:chgData name="Johnny Ryan" userId="874082db-ab86-4e97-8577-862339cb002f" providerId="ADAL" clId="{1208D431-00E7-3E4B-8D4E-B29D8CD0341C}" dt="2025-08-25T14:55:36.954" v="746" actId="478"/>
          <ac:grpSpMkLst>
            <pc:docMk/>
            <pc:sldMk cId="3020602028" sldId="285"/>
            <ac:grpSpMk id="6" creationId="{B1449C13-4B3E-F7D9-983A-FA31FB3AA51B}"/>
          </ac:grpSpMkLst>
        </pc:grpChg>
        <pc:picChg chg="add mod modCrop">
          <ac:chgData name="Johnny Ryan" userId="874082db-ab86-4e97-8577-862339cb002f" providerId="ADAL" clId="{1208D431-00E7-3E4B-8D4E-B29D8CD0341C}" dt="2025-08-25T14:59:24.041" v="798" actId="1038"/>
          <ac:picMkLst>
            <pc:docMk/>
            <pc:sldMk cId="3020602028" sldId="285"/>
            <ac:picMk id="4" creationId="{C74FC63B-2F0C-6F02-0E0F-11DE7BDD7D94}"/>
          </ac:picMkLst>
        </pc:picChg>
        <pc:picChg chg="add mod">
          <ac:chgData name="Johnny Ryan" userId="874082db-ab86-4e97-8577-862339cb002f" providerId="ADAL" clId="{1208D431-00E7-3E4B-8D4E-B29D8CD0341C}" dt="2025-08-25T14:59:17.899" v="794"/>
          <ac:picMkLst>
            <pc:docMk/>
            <pc:sldMk cId="3020602028" sldId="285"/>
            <ac:picMk id="7" creationId="{C79181B7-16BC-CA29-7CD8-1D7B2A76951C}"/>
          </ac:picMkLst>
        </pc:picChg>
      </pc:sldChg>
      <pc:sldChg chg="del">
        <pc:chgData name="Johnny Ryan" userId="874082db-ab86-4e97-8577-862339cb002f" providerId="ADAL" clId="{1208D431-00E7-3E4B-8D4E-B29D8CD0341C}" dt="2025-08-25T15:28:47.009" v="1563" actId="2696"/>
        <pc:sldMkLst>
          <pc:docMk/>
          <pc:sldMk cId="711736505" sldId="286"/>
        </pc:sldMkLst>
      </pc:sldChg>
      <pc:sldChg chg="addSp delSp modSp mod">
        <pc:chgData name="Johnny Ryan" userId="874082db-ab86-4e97-8577-862339cb002f" providerId="ADAL" clId="{1208D431-00E7-3E4B-8D4E-B29D8CD0341C}" dt="2025-08-25T15:07:30.035" v="1320"/>
        <pc:sldMkLst>
          <pc:docMk/>
          <pc:sldMk cId="2168586202" sldId="287"/>
        </pc:sldMkLst>
        <pc:spChg chg="add mod">
          <ac:chgData name="Johnny Ryan" userId="874082db-ab86-4e97-8577-862339cb002f" providerId="ADAL" clId="{1208D431-00E7-3E4B-8D4E-B29D8CD0341C}" dt="2025-08-25T15:07:30.035" v="1320"/>
          <ac:spMkLst>
            <pc:docMk/>
            <pc:sldMk cId="2168586202" sldId="287"/>
            <ac:spMk id="2" creationId="{8AB08120-15C9-618E-E378-FFC2EBF4E2C2}"/>
          </ac:spMkLst>
        </pc:spChg>
        <pc:spChg chg="del">
          <ac:chgData name="Johnny Ryan" userId="874082db-ab86-4e97-8577-862339cb002f" providerId="ADAL" clId="{1208D431-00E7-3E4B-8D4E-B29D8CD0341C}" dt="2025-08-25T15:07:29.938" v="1319" actId="478"/>
          <ac:spMkLst>
            <pc:docMk/>
            <pc:sldMk cId="2168586202" sldId="287"/>
            <ac:spMk id="117" creationId="{00000000-0000-0000-0000-000000000000}"/>
          </ac:spMkLst>
        </pc:spChg>
        <pc:spChg chg="mod">
          <ac:chgData name="Johnny Ryan" userId="874082db-ab86-4e97-8577-862339cb002f" providerId="ADAL" clId="{1208D431-00E7-3E4B-8D4E-B29D8CD0341C}" dt="2025-08-25T14:52:57.512" v="683" actId="207"/>
          <ac:spMkLst>
            <pc:docMk/>
            <pc:sldMk cId="2168586202" sldId="287"/>
            <ac:spMk id="118" creationId="{00000000-0000-0000-0000-000000000000}"/>
          </ac:spMkLst>
        </pc:spChg>
      </pc:sldChg>
      <pc:sldChg chg="addSp delSp modSp mod">
        <pc:chgData name="Johnny Ryan" userId="874082db-ab86-4e97-8577-862339cb002f" providerId="ADAL" clId="{1208D431-00E7-3E4B-8D4E-B29D8CD0341C}" dt="2025-08-25T15:07:33.229" v="1322"/>
        <pc:sldMkLst>
          <pc:docMk/>
          <pc:sldMk cId="2202344561" sldId="288"/>
        </pc:sldMkLst>
        <pc:spChg chg="add mod">
          <ac:chgData name="Johnny Ryan" userId="874082db-ab86-4e97-8577-862339cb002f" providerId="ADAL" clId="{1208D431-00E7-3E4B-8D4E-B29D8CD0341C}" dt="2025-08-25T15:07:33.229" v="1322"/>
          <ac:spMkLst>
            <pc:docMk/>
            <pc:sldMk cId="2202344561" sldId="288"/>
            <ac:spMk id="2" creationId="{B3AAC8F7-C048-6CA2-8E5B-DB01776A6208}"/>
          </ac:spMkLst>
        </pc:spChg>
        <pc:spChg chg="del">
          <ac:chgData name="Johnny Ryan" userId="874082db-ab86-4e97-8577-862339cb002f" providerId="ADAL" clId="{1208D431-00E7-3E4B-8D4E-B29D8CD0341C}" dt="2025-08-25T15:07:33.002" v="1321" actId="478"/>
          <ac:spMkLst>
            <pc:docMk/>
            <pc:sldMk cId="2202344561" sldId="288"/>
            <ac:spMk id="117" creationId="{00000000-0000-0000-0000-000000000000}"/>
          </ac:spMkLst>
        </pc:spChg>
        <pc:spChg chg="mod">
          <ac:chgData name="Johnny Ryan" userId="874082db-ab86-4e97-8577-862339cb002f" providerId="ADAL" clId="{1208D431-00E7-3E4B-8D4E-B29D8CD0341C}" dt="2025-08-25T14:53:06.497" v="686" actId="207"/>
          <ac:spMkLst>
            <pc:docMk/>
            <pc:sldMk cId="2202344561" sldId="288"/>
            <ac:spMk id="118" creationId="{00000000-0000-0000-0000-000000000000}"/>
          </ac:spMkLst>
        </pc:spChg>
      </pc:sldChg>
      <pc:sldChg chg="del">
        <pc:chgData name="Johnny Ryan" userId="874082db-ab86-4e97-8577-862339cb002f" providerId="ADAL" clId="{1208D431-00E7-3E4B-8D4E-B29D8CD0341C}" dt="2025-08-25T15:29:53.578" v="1615" actId="2696"/>
        <pc:sldMkLst>
          <pc:docMk/>
          <pc:sldMk cId="2604568971" sldId="289"/>
        </pc:sldMkLst>
      </pc:sldChg>
      <pc:sldChg chg="addSp delSp modSp add mod modNotesTx">
        <pc:chgData name="Johnny Ryan" userId="874082db-ab86-4e97-8577-862339cb002f" providerId="ADAL" clId="{1208D431-00E7-3E4B-8D4E-B29D8CD0341C}" dt="2025-08-25T14:59:59.654" v="820" actId="20577"/>
        <pc:sldMkLst>
          <pc:docMk/>
          <pc:sldMk cId="1212094486" sldId="290"/>
        </pc:sldMkLst>
        <pc:picChg chg="add mod">
          <ac:chgData name="Johnny Ryan" userId="874082db-ab86-4e97-8577-862339cb002f" providerId="ADAL" clId="{1208D431-00E7-3E4B-8D4E-B29D8CD0341C}" dt="2025-08-25T14:59:34.048" v="817" actId="1037"/>
          <ac:picMkLst>
            <pc:docMk/>
            <pc:sldMk cId="1212094486" sldId="290"/>
            <ac:picMk id="3" creationId="{761851CA-C2CD-A857-0545-77567592ECB6}"/>
          </ac:picMkLst>
        </pc:picChg>
        <pc:picChg chg="del">
          <ac:chgData name="Johnny Ryan" userId="874082db-ab86-4e97-8577-862339cb002f" providerId="ADAL" clId="{1208D431-00E7-3E4B-8D4E-B29D8CD0341C}" dt="2025-08-25T14:58:18.738" v="768" actId="478"/>
          <ac:picMkLst>
            <pc:docMk/>
            <pc:sldMk cId="1212094486" sldId="290"/>
            <ac:picMk id="4" creationId="{02E2AC9A-074D-E749-FDED-D0CAE45BEB56}"/>
          </ac:picMkLst>
        </pc:picChg>
        <pc:picChg chg="add mod">
          <ac:chgData name="Johnny Ryan" userId="874082db-ab86-4e97-8577-862339cb002f" providerId="ADAL" clId="{1208D431-00E7-3E4B-8D4E-B29D8CD0341C}" dt="2025-08-25T14:59:28.318" v="799"/>
          <ac:picMkLst>
            <pc:docMk/>
            <pc:sldMk cId="1212094486" sldId="290"/>
            <ac:picMk id="5" creationId="{60DDCD43-774D-C127-CBF2-A57A7AC64A51}"/>
          </ac:picMkLst>
        </pc:picChg>
      </pc:sldChg>
      <pc:sldChg chg="modSp add mod">
        <pc:chgData name="Johnny Ryan" userId="874082db-ab86-4e97-8577-862339cb002f" providerId="ADAL" clId="{1208D431-00E7-3E4B-8D4E-B29D8CD0341C}" dt="2025-08-25T15:27:02.625" v="1525" actId="6549"/>
        <pc:sldMkLst>
          <pc:docMk/>
          <pc:sldMk cId="2265666390" sldId="291"/>
        </pc:sldMkLst>
        <pc:spChg chg="mod">
          <ac:chgData name="Johnny Ryan" userId="874082db-ab86-4e97-8577-862339cb002f" providerId="ADAL" clId="{1208D431-00E7-3E4B-8D4E-B29D8CD0341C}" dt="2025-08-25T15:27:02.625" v="1525" actId="6549"/>
          <ac:spMkLst>
            <pc:docMk/>
            <pc:sldMk cId="2265666390" sldId="291"/>
            <ac:spMk id="145" creationId="{BDFA8148-A3B1-BF5E-2939-37361A610E1A}"/>
          </ac:spMkLst>
        </pc:spChg>
      </pc:sldChg>
      <pc:sldChg chg="modSp add mod">
        <pc:chgData name="Johnny Ryan" userId="874082db-ab86-4e97-8577-862339cb002f" providerId="ADAL" clId="{1208D431-00E7-3E4B-8D4E-B29D8CD0341C}" dt="2025-08-25T15:30:13.733" v="1645" actId="20577"/>
        <pc:sldMkLst>
          <pc:docMk/>
          <pc:sldMk cId="4037050949" sldId="292"/>
        </pc:sldMkLst>
        <pc:spChg chg="mod">
          <ac:chgData name="Johnny Ryan" userId="874082db-ab86-4e97-8577-862339cb002f" providerId="ADAL" clId="{1208D431-00E7-3E4B-8D4E-B29D8CD0341C}" dt="2025-08-25T15:30:13.733" v="1645" actId="20577"/>
          <ac:spMkLst>
            <pc:docMk/>
            <pc:sldMk cId="4037050949" sldId="292"/>
            <ac:spMk id="54" creationId="{2069E981-2C8E-F056-9B21-92DD6716A106}"/>
          </ac:spMkLst>
        </pc:spChg>
      </pc:sldChg>
      <pc:sldChg chg="addSp delSp modSp add mod">
        <pc:chgData name="Johnny Ryan" userId="874082db-ab86-4e97-8577-862339cb002f" providerId="ADAL" clId="{1208D431-00E7-3E4B-8D4E-B29D8CD0341C}" dt="2025-08-25T15:55:33.583" v="2371" actId="255"/>
        <pc:sldMkLst>
          <pc:docMk/>
          <pc:sldMk cId="3496882938" sldId="293"/>
        </pc:sldMkLst>
        <pc:spChg chg="add del mod">
          <ac:chgData name="Johnny Ryan" userId="874082db-ab86-4e97-8577-862339cb002f" providerId="ADAL" clId="{1208D431-00E7-3E4B-8D4E-B29D8CD0341C}" dt="2025-08-25T15:32:09.969" v="1736" actId="478"/>
          <ac:spMkLst>
            <pc:docMk/>
            <pc:sldMk cId="3496882938" sldId="293"/>
            <ac:spMk id="3" creationId="{B035F5B6-56FE-641E-38F7-1F39131E52F6}"/>
          </ac:spMkLst>
        </pc:spChg>
        <pc:spChg chg="add del">
          <ac:chgData name="Johnny Ryan" userId="874082db-ab86-4e97-8577-862339cb002f" providerId="ADAL" clId="{1208D431-00E7-3E4B-8D4E-B29D8CD0341C}" dt="2025-08-25T15:32:13.621" v="1738" actId="478"/>
          <ac:spMkLst>
            <pc:docMk/>
            <pc:sldMk cId="3496882938" sldId="293"/>
            <ac:spMk id="5" creationId="{942517C9-615A-5715-93DB-B989A946B20F}"/>
          </ac:spMkLst>
        </pc:spChg>
        <pc:spChg chg="add del mod">
          <ac:chgData name="Johnny Ryan" userId="874082db-ab86-4e97-8577-862339cb002f" providerId="ADAL" clId="{1208D431-00E7-3E4B-8D4E-B29D8CD0341C}" dt="2025-08-25T15:32:47.271" v="1743" actId="22"/>
          <ac:spMkLst>
            <pc:docMk/>
            <pc:sldMk cId="3496882938" sldId="293"/>
            <ac:spMk id="7" creationId="{1CA55717-1088-8208-8321-1C67C3156B9A}"/>
          </ac:spMkLst>
        </pc:spChg>
        <pc:spChg chg="add mod">
          <ac:chgData name="Johnny Ryan" userId="874082db-ab86-4e97-8577-862339cb002f" providerId="ADAL" clId="{1208D431-00E7-3E4B-8D4E-B29D8CD0341C}" dt="2025-08-25T15:55:33.583" v="2371" actId="255"/>
          <ac:spMkLst>
            <pc:docMk/>
            <pc:sldMk cId="3496882938" sldId="293"/>
            <ac:spMk id="9" creationId="{325196FA-EEC0-82CB-F698-13C8CE2FAAED}"/>
          </ac:spMkLst>
        </pc:spChg>
        <pc:spChg chg="mod">
          <ac:chgData name="Johnny Ryan" userId="874082db-ab86-4e97-8577-862339cb002f" providerId="ADAL" clId="{1208D431-00E7-3E4B-8D4E-B29D8CD0341C}" dt="2025-08-25T15:32:36.476" v="1739" actId="1076"/>
          <ac:spMkLst>
            <pc:docMk/>
            <pc:sldMk cId="3496882938" sldId="293"/>
            <ac:spMk id="227" creationId="{B4C6EE6A-B3CE-0172-7E88-85C910EB594E}"/>
          </ac:spMkLst>
        </pc:spChg>
        <pc:spChg chg="del">
          <ac:chgData name="Johnny Ryan" userId="874082db-ab86-4e97-8577-862339cb002f" providerId="ADAL" clId="{1208D431-00E7-3E4B-8D4E-B29D8CD0341C}" dt="2025-08-25T15:31:08.369" v="1733" actId="478"/>
          <ac:spMkLst>
            <pc:docMk/>
            <pc:sldMk cId="3496882938" sldId="293"/>
            <ac:spMk id="228" creationId="{A57E370F-79C0-A123-D8B2-ED07C3F88FAB}"/>
          </ac:spMkLst>
        </pc:spChg>
      </pc:sldChg>
      <pc:sldChg chg="modSp add mod">
        <pc:chgData name="Johnny Ryan" userId="874082db-ab86-4e97-8577-862339cb002f" providerId="ADAL" clId="{1208D431-00E7-3E4B-8D4E-B29D8CD0341C}" dt="2025-08-25T15:59:06.233" v="2381"/>
        <pc:sldMkLst>
          <pc:docMk/>
          <pc:sldMk cId="4167215703" sldId="294"/>
        </pc:sldMkLst>
        <pc:spChg chg="mod">
          <ac:chgData name="Johnny Ryan" userId="874082db-ab86-4e97-8577-862339cb002f" providerId="ADAL" clId="{1208D431-00E7-3E4B-8D4E-B29D8CD0341C}" dt="2025-08-25T15:59:06.233" v="2381"/>
          <ac:spMkLst>
            <pc:docMk/>
            <pc:sldMk cId="4167215703" sldId="294"/>
            <ac:spMk id="9" creationId="{16E2C789-7AF0-6B0F-7EC7-91D845076B14}"/>
          </ac:spMkLst>
        </pc:spChg>
        <pc:spChg chg="mod">
          <ac:chgData name="Johnny Ryan" userId="874082db-ab86-4e97-8577-862339cb002f" providerId="ADAL" clId="{1208D431-00E7-3E4B-8D4E-B29D8CD0341C}" dt="2025-08-25T15:52:23.914" v="2334" actId="20577"/>
          <ac:spMkLst>
            <pc:docMk/>
            <pc:sldMk cId="4167215703" sldId="294"/>
            <ac:spMk id="227" creationId="{C842CB79-39BA-86D2-0478-0BB6A627049D}"/>
          </ac:spMkLst>
        </pc:spChg>
      </pc:sldChg>
      <pc:sldMasterChg chg="delSldLayout">
        <pc:chgData name="Johnny Ryan" userId="874082db-ab86-4e97-8577-862339cb002f" providerId="ADAL" clId="{1208D431-00E7-3E4B-8D4E-B29D8CD0341C}" dt="2025-08-25T15:28:47.009" v="1563" actId="2696"/>
        <pc:sldMasterMkLst>
          <pc:docMk/>
          <pc:sldMasterMk cId="0" sldId="2147483659"/>
        </pc:sldMasterMkLst>
        <pc:sldLayoutChg chg="del">
          <pc:chgData name="Johnny Ryan" userId="874082db-ab86-4e97-8577-862339cb002f" providerId="ADAL" clId="{1208D431-00E7-3E4B-8D4E-B29D8CD0341C}" dt="2025-08-25T15:28:47.009" v="1563" actId="2696"/>
          <pc:sldLayoutMkLst>
            <pc:docMk/>
            <pc:sldMasterMk cId="0" sldId="2147483659"/>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a53604613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a53604613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a5360461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a5360461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have a lot to cover – four units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0a53604613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6408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a:extLst>
            <a:ext uri="{FF2B5EF4-FFF2-40B4-BE49-F238E27FC236}">
              <a16:creationId xmlns:a16="http://schemas.microsoft.com/office/drawing/2014/main" id="{CB5146B0-26B8-210F-DA2B-DA4D89E8C80A}"/>
            </a:ext>
          </a:extLst>
        </p:cNvPr>
        <p:cNvGrpSpPr/>
        <p:nvPr/>
      </p:nvGrpSpPr>
      <p:grpSpPr>
        <a:xfrm>
          <a:off x="0" y="0"/>
          <a:ext cx="0" cy="0"/>
          <a:chOff x="0" y="0"/>
          <a:chExt cx="0" cy="0"/>
        </a:xfrm>
      </p:grpSpPr>
      <p:sp>
        <p:nvSpPr>
          <p:cNvPr id="131" name="Google Shape;131;g10a53604613_0_304:notes">
            <a:extLst>
              <a:ext uri="{FF2B5EF4-FFF2-40B4-BE49-F238E27FC236}">
                <a16:creationId xmlns:a16="http://schemas.microsoft.com/office/drawing/2014/main" id="{CC07E393-1CA6-E210-A50D-6A15C642C4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0a53604613_0_304:notes">
            <a:extLst>
              <a:ext uri="{FF2B5EF4-FFF2-40B4-BE49-F238E27FC236}">
                <a16:creationId xmlns:a16="http://schemas.microsoft.com/office/drawing/2014/main" id="{99D207E7-FC1C-FEA6-074B-20C7E89C73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5964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a5360461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Mostly use Canvas to organize my grading, set assignment deadline etc.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E6145EBE-8AB8-C9BB-FCD9-55FFF3B66940}"/>
            </a:ext>
          </a:extLst>
        </p:cNvPr>
        <p:cNvGrpSpPr/>
        <p:nvPr/>
      </p:nvGrpSpPr>
      <p:grpSpPr>
        <a:xfrm>
          <a:off x="0" y="0"/>
          <a:ext cx="0" cy="0"/>
          <a:chOff x="0" y="0"/>
          <a:chExt cx="0" cy="0"/>
        </a:xfrm>
      </p:grpSpPr>
      <p:sp>
        <p:nvSpPr>
          <p:cNvPr id="141" name="Google Shape;141;g10a53604613_0_293:notes">
            <a:extLst>
              <a:ext uri="{FF2B5EF4-FFF2-40B4-BE49-F238E27FC236}">
                <a16:creationId xmlns:a16="http://schemas.microsoft.com/office/drawing/2014/main" id="{78EE3DE4-BAC1-5E2E-7B19-50608843C0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0a53604613_0_293:notes">
            <a:extLst>
              <a:ext uri="{FF2B5EF4-FFF2-40B4-BE49-F238E27FC236}">
                <a16:creationId xmlns:a16="http://schemas.microsoft.com/office/drawing/2014/main" id="{C1717913-C7EC-FF60-4232-485E012570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100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53604613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0a53604613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a5360461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a53604613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13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a53604613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a5360461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0a5360461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0a5360461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0a53604613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0a53604613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a53604613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a5360461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a53604613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a53604613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you’re having a problem, someone has probably also had that problem. Data science is as much about learning how to write the right question in Google rather than remember the right syntax. I haven’t taken a Computer Science course in my life. There are some very good programmers in this class, ask them for help.</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a53604613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0a53604613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am your tour guide to the world of Geospatial Data Science. I can point out things like this is the best way to reproject data using Python. I can answer your questions. But I can’t make you a great programmer. You have to be responsible for you learning.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a53604613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a53604613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None of this “Hello world” intro to programming stuff. After this week, we will be doing useful things with our code.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a53604613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ADB89D10-E907-490B-DC05-D8E23D08394F}"/>
            </a:ext>
          </a:extLst>
        </p:cNvPr>
        <p:cNvGrpSpPr/>
        <p:nvPr/>
      </p:nvGrpSpPr>
      <p:grpSpPr>
        <a:xfrm>
          <a:off x="0" y="0"/>
          <a:ext cx="0" cy="0"/>
          <a:chOff x="0" y="0"/>
          <a:chExt cx="0" cy="0"/>
        </a:xfrm>
      </p:grpSpPr>
      <p:sp>
        <p:nvSpPr>
          <p:cNvPr id="224" name="Google Shape;224;g10a53604613_0_438:notes">
            <a:extLst>
              <a:ext uri="{FF2B5EF4-FFF2-40B4-BE49-F238E27FC236}">
                <a16:creationId xmlns:a16="http://schemas.microsoft.com/office/drawing/2014/main" id="{5AED400D-2002-305D-58F3-E74CDA4C37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a:extLst>
              <a:ext uri="{FF2B5EF4-FFF2-40B4-BE49-F238E27FC236}">
                <a16:creationId xmlns:a16="http://schemas.microsoft.com/office/drawing/2014/main" id="{04D33605-944E-1E48-8992-A0EB0D0B1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09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a:extLst>
            <a:ext uri="{FF2B5EF4-FFF2-40B4-BE49-F238E27FC236}">
              <a16:creationId xmlns:a16="http://schemas.microsoft.com/office/drawing/2014/main" id="{F288B1CA-0AD2-D22D-CDD2-51FC62FBE375}"/>
            </a:ext>
          </a:extLst>
        </p:cNvPr>
        <p:cNvGrpSpPr/>
        <p:nvPr/>
      </p:nvGrpSpPr>
      <p:grpSpPr>
        <a:xfrm>
          <a:off x="0" y="0"/>
          <a:ext cx="0" cy="0"/>
          <a:chOff x="0" y="0"/>
          <a:chExt cx="0" cy="0"/>
        </a:xfrm>
      </p:grpSpPr>
      <p:sp>
        <p:nvSpPr>
          <p:cNvPr id="224" name="Google Shape;224;g10a53604613_0_438:notes">
            <a:extLst>
              <a:ext uri="{FF2B5EF4-FFF2-40B4-BE49-F238E27FC236}">
                <a16:creationId xmlns:a16="http://schemas.microsoft.com/office/drawing/2014/main" id="{A2C44B20-23E5-851F-366D-9D40C3D82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a53604613_0_438:notes">
            <a:extLst>
              <a:ext uri="{FF2B5EF4-FFF2-40B4-BE49-F238E27FC236}">
                <a16:creationId xmlns:a16="http://schemas.microsoft.com/office/drawing/2014/main" id="{756649C4-0903-3CAF-4E26-1F9948559C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563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a53604613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a53604613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9F52B235-F7B4-B3B7-4B8A-41E2EBD211C0}"/>
            </a:ext>
          </a:extLst>
        </p:cNvPr>
        <p:cNvGrpSpPr/>
        <p:nvPr/>
      </p:nvGrpSpPr>
      <p:grpSpPr>
        <a:xfrm>
          <a:off x="0" y="0"/>
          <a:ext cx="0" cy="0"/>
          <a:chOff x="0" y="0"/>
          <a:chExt cx="0" cy="0"/>
        </a:xfrm>
      </p:grpSpPr>
      <p:sp>
        <p:nvSpPr>
          <p:cNvPr id="51" name="Google Shape;51;g10a53604613_0_0:notes">
            <a:extLst>
              <a:ext uri="{FF2B5EF4-FFF2-40B4-BE49-F238E27FC236}">
                <a16:creationId xmlns:a16="http://schemas.microsoft.com/office/drawing/2014/main" id="{E40A03F4-9A5F-6283-1611-EC474C4C7C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a:extLst>
              <a:ext uri="{FF2B5EF4-FFF2-40B4-BE49-F238E27FC236}">
                <a16:creationId xmlns:a16="http://schemas.microsoft.com/office/drawing/2014/main" id="{977D79B8-01DC-BD89-B68D-086EE14E7C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1030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5360461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0a5360461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a53604613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a53604613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Geometries, projections, grid cell size, network data has nodes and paths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a5360461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a5360461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need flexible tools to process, analyze, and visualize data. This may seem like a superficial point, but it is crucial for effective sharing of code. Even if you are the only one reading your code, python is easy on the eyes. Provides the tools to do almost anything you can imagine. </a:t>
            </a:r>
            <a:r>
              <a:rPr lang="en-GB" dirty="0">
                <a:solidFill>
                  <a:schemeClr val="dk1"/>
                </a:solidFill>
              </a:rPr>
              <a:t>If we want to have transparent, reproducible, scientific results, we should be using open source tools. Unlike MATLAB or ArcGIS. </a:t>
            </a:r>
            <a:r>
              <a:rPr lang="en-GB" dirty="0"/>
              <a:t>The world is changing: data is exploding, computers architecture is evolving, and new forms of analysis and visualization are being invented. Python is evolving too, and it evolves based on what the community needs.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a5360461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a5360461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of whose work is supported by universities, non-profits, and for-profit corporations.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95409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a53604613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a53604613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a lot to cover</a:t>
            </a:r>
            <a:endParaRPr/>
          </a:p>
        </p:txBody>
      </p:sp>
    </p:spTree>
    <p:extLst>
      <p:ext uri="{BB962C8B-B14F-4D97-AF65-F5344CB8AC3E}">
        <p14:creationId xmlns:p14="http://schemas.microsoft.com/office/powerpoint/2010/main" val="337230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ryan-lab-duke.github.io/gds-applications-site/intro.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langnico.github.io/globalcanopyheight/"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tom-andersson"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github.com/acoca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ECS 351L and 851L: Geospatial Data Science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1: Introduction</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2459566" y="1401232"/>
            <a:ext cx="4224867" cy="3063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p:nvPr/>
        </p:nvSpPr>
        <p:spPr>
          <a:xfrm>
            <a:off x="996604" y="141142"/>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evaluation</a:t>
            </a:r>
            <a:endParaRPr dirty="0"/>
          </a:p>
        </p:txBody>
      </p:sp>
      <p:sp>
        <p:nvSpPr>
          <p:cNvPr id="124" name="Google Shape;124;p23"/>
          <p:cNvSpPr txBox="1"/>
          <p:nvPr/>
        </p:nvSpPr>
        <p:spPr>
          <a:xfrm>
            <a:off x="229775" y="760016"/>
            <a:ext cx="8236892" cy="3877954"/>
          </a:xfrm>
          <a:prstGeom prst="rect">
            <a:avLst/>
          </a:prstGeom>
          <a:noFill/>
          <a:ln>
            <a:noFill/>
          </a:ln>
        </p:spPr>
        <p:txBody>
          <a:bodyPr spcFirstLastPara="1" wrap="square" lIns="91425" tIns="91425" rIns="91425" bIns="91425" anchor="t" anchorCtr="0">
            <a:spAutoFit/>
          </a:bodyPr>
          <a:lstStyle/>
          <a:p>
            <a:pPr marL="412750" lvl="0" indent="-285750" algn="l" rtl="0">
              <a:spcBef>
                <a:spcPts val="0"/>
              </a:spcBef>
              <a:spcAft>
                <a:spcPts val="0"/>
              </a:spcAft>
              <a:buClr>
                <a:schemeClr val="dk1"/>
              </a:buClr>
              <a:buSzPts val="1600"/>
              <a:buFont typeface="Arial" panose="020B0604020202020204" pitchFamily="34" charset="0"/>
              <a:buChar char="•"/>
            </a:pPr>
            <a:r>
              <a:rPr lang="en-GB" sz="1600" b="1" dirty="0">
                <a:solidFill>
                  <a:schemeClr val="dk1"/>
                </a:solidFill>
                <a:latin typeface="Avenir"/>
                <a:ea typeface="Avenir"/>
                <a:cs typeface="Avenir"/>
                <a:sym typeface="Avenir"/>
              </a:rPr>
              <a:t>Assignments (45%): </a:t>
            </a:r>
            <a:r>
              <a:rPr lang="en-GB" sz="1600" dirty="0">
                <a:solidFill>
                  <a:schemeClr val="dk1"/>
                </a:solidFill>
                <a:latin typeface="Avenir"/>
                <a:ea typeface="Avenir"/>
                <a:cs typeface="Avenir"/>
                <a:sym typeface="Avenir"/>
              </a:rPr>
              <a:t>Submit weekly assignments on Canvas (see instructions in Lab #1). Assignments are due a week after they are set (i.e. the following </a:t>
            </a:r>
            <a:r>
              <a:rPr lang="en-GB" sz="1600" b="1" dirty="0">
                <a:solidFill>
                  <a:schemeClr val="dk1"/>
                </a:solidFill>
                <a:latin typeface="Avenir"/>
                <a:ea typeface="Avenir"/>
                <a:cs typeface="Avenir"/>
                <a:sym typeface="Avenir"/>
              </a:rPr>
              <a:t>Wed 11:59 pm</a:t>
            </a:r>
            <a:r>
              <a:rPr lang="en-GB" sz="1600" dirty="0">
                <a:solidFill>
                  <a:schemeClr val="dk1"/>
                </a:solidFill>
                <a:latin typeface="Avenir"/>
                <a:ea typeface="Avenir"/>
                <a:cs typeface="Avenir"/>
                <a:sym typeface="Avenir"/>
              </a:rPr>
              <a:t>). </a:t>
            </a:r>
          </a:p>
          <a:p>
            <a:pPr marL="412750" lvl="0" indent="-285750" algn="l" rtl="0">
              <a:spcBef>
                <a:spcPts val="0"/>
              </a:spcBef>
              <a:spcAft>
                <a:spcPts val="0"/>
              </a:spcAft>
              <a:buClr>
                <a:schemeClr val="dk1"/>
              </a:buClr>
              <a:buSzPts val="1600"/>
              <a:buFont typeface="Arial" panose="020B0604020202020204" pitchFamily="34" charset="0"/>
              <a:buChar char="•"/>
            </a:pPr>
            <a:endParaRPr lang="en-GB" sz="1600" dirty="0">
              <a:solidFill>
                <a:schemeClr val="dk1"/>
              </a:solidFill>
              <a:latin typeface="Avenir"/>
              <a:ea typeface="Avenir"/>
              <a:cs typeface="Avenir"/>
              <a:sym typeface="Avenir"/>
            </a:endParaRPr>
          </a:p>
          <a:p>
            <a:pPr marL="412750" lvl="0" indent="-285750" algn="l" rtl="0">
              <a:spcBef>
                <a:spcPts val="0"/>
              </a:spcBef>
              <a:spcAft>
                <a:spcPts val="0"/>
              </a:spcAft>
              <a:buClr>
                <a:schemeClr val="dk1"/>
              </a:buClr>
              <a:buSzPts val="1600"/>
              <a:buFont typeface="Arial" panose="020B0604020202020204" pitchFamily="34" charset="0"/>
              <a:buChar char="•"/>
            </a:pPr>
            <a:r>
              <a:rPr lang="en-GB" sz="1600" b="1" dirty="0">
                <a:solidFill>
                  <a:schemeClr val="dk1"/>
                </a:solidFill>
                <a:latin typeface="Avenir"/>
                <a:ea typeface="Avenir"/>
                <a:cs typeface="Avenir"/>
                <a:sym typeface="Avenir"/>
              </a:rPr>
              <a:t>Activities (15%): </a:t>
            </a:r>
            <a:r>
              <a:rPr lang="en-GB" sz="1600" dirty="0">
                <a:solidFill>
                  <a:schemeClr val="dk1"/>
                </a:solidFill>
                <a:latin typeface="Avenir"/>
                <a:ea typeface="Avenir"/>
                <a:cs typeface="Avenir"/>
                <a:sym typeface="Avenir"/>
              </a:rPr>
              <a:t>Submitted through Canvas. The deadline for activities will be the same day that they are set (i.e. </a:t>
            </a:r>
            <a:r>
              <a:rPr lang="en-GB" sz="1600" b="1" dirty="0">
                <a:solidFill>
                  <a:schemeClr val="dk1"/>
                </a:solidFill>
                <a:latin typeface="Avenir"/>
                <a:ea typeface="Avenir"/>
                <a:cs typeface="Avenir"/>
                <a:sym typeface="Avenir"/>
              </a:rPr>
              <a:t>Wed 11:59 pm</a:t>
            </a:r>
            <a:r>
              <a:rPr lang="en-GB" sz="1600" dirty="0">
                <a:solidFill>
                  <a:schemeClr val="dk1"/>
                </a:solidFill>
                <a:latin typeface="Avenir"/>
                <a:ea typeface="Avenir"/>
                <a:cs typeface="Avenir"/>
                <a:sym typeface="Avenir"/>
              </a:rPr>
              <a:t>). </a:t>
            </a:r>
          </a:p>
          <a:p>
            <a:pPr marL="412750" lvl="0" indent="-285750" algn="l" rtl="0">
              <a:spcBef>
                <a:spcPts val="0"/>
              </a:spcBef>
              <a:spcAft>
                <a:spcPts val="0"/>
              </a:spcAft>
              <a:buClr>
                <a:schemeClr val="dk1"/>
              </a:buClr>
              <a:buSzPts val="1600"/>
              <a:buFont typeface="Arial" panose="020B0604020202020204" pitchFamily="34" charset="0"/>
              <a:buChar char="•"/>
            </a:pPr>
            <a:endParaRPr lang="en-GB" sz="1600" dirty="0">
              <a:solidFill>
                <a:schemeClr val="dk1"/>
              </a:solidFill>
              <a:latin typeface="Avenir"/>
              <a:ea typeface="Avenir"/>
              <a:cs typeface="Avenir"/>
              <a:sym typeface="Avenir"/>
            </a:endParaRPr>
          </a:p>
          <a:p>
            <a:pPr marL="412750" lvl="0" indent="-285750" algn="l" rtl="0">
              <a:spcBef>
                <a:spcPts val="0"/>
              </a:spcBef>
              <a:spcAft>
                <a:spcPts val="0"/>
              </a:spcAft>
              <a:buClr>
                <a:schemeClr val="dk1"/>
              </a:buClr>
              <a:buSzPts val="1600"/>
              <a:buFont typeface="Arial" panose="020B0604020202020204" pitchFamily="34" charset="0"/>
              <a:buChar char="•"/>
            </a:pPr>
            <a:r>
              <a:rPr lang="en-GB" sz="1600" b="1" dirty="0">
                <a:solidFill>
                  <a:schemeClr val="dk1"/>
                </a:solidFill>
                <a:latin typeface="Avenir"/>
                <a:ea typeface="Avenir"/>
                <a:cs typeface="Avenir"/>
                <a:sym typeface="Avenir"/>
              </a:rPr>
              <a:t>Final project (30%): </a:t>
            </a:r>
            <a:r>
              <a:rPr lang="en-GB" sz="1600" dirty="0">
                <a:solidFill>
                  <a:schemeClr val="dk1"/>
                </a:solidFill>
                <a:latin typeface="Avenir"/>
                <a:ea typeface="Avenir"/>
                <a:cs typeface="Avenir"/>
                <a:sym typeface="Avenir"/>
              </a:rPr>
              <a:t>An essential component of this course is the final project which provides an opportunity to explore a particular topic of interest using some of the skills developed in this course. Students will present project during the week starting Dec 1 and submit a write up by </a:t>
            </a:r>
            <a:r>
              <a:rPr lang="en-GB" sz="1600" b="1" dirty="0">
                <a:solidFill>
                  <a:schemeClr val="dk1"/>
                </a:solidFill>
                <a:latin typeface="Avenir"/>
                <a:ea typeface="Avenir"/>
                <a:cs typeface="Avenir"/>
                <a:sym typeface="Avenir"/>
              </a:rPr>
              <a:t>Dec 5 11:59 pm</a:t>
            </a:r>
            <a:r>
              <a:rPr lang="en-GB" sz="1600" dirty="0">
                <a:solidFill>
                  <a:schemeClr val="dk1"/>
                </a:solidFill>
                <a:latin typeface="Avenir"/>
                <a:ea typeface="Avenir"/>
                <a:cs typeface="Avenir"/>
                <a:sym typeface="Avenir"/>
              </a:rPr>
              <a:t>.</a:t>
            </a:r>
          </a:p>
          <a:p>
            <a:pPr marL="412750" lvl="0" indent="-285750" algn="l" rtl="0">
              <a:spcBef>
                <a:spcPts val="0"/>
              </a:spcBef>
              <a:spcAft>
                <a:spcPts val="0"/>
              </a:spcAft>
              <a:buClr>
                <a:schemeClr val="dk1"/>
              </a:buClr>
              <a:buSzPts val="1600"/>
              <a:buFont typeface="Arial" panose="020B0604020202020204" pitchFamily="34" charset="0"/>
              <a:buChar char="•"/>
            </a:pPr>
            <a:endParaRPr lang="en-GB" sz="1600" dirty="0">
              <a:solidFill>
                <a:schemeClr val="dk1"/>
              </a:solidFill>
              <a:latin typeface="Avenir"/>
              <a:ea typeface="Avenir"/>
              <a:cs typeface="Avenir"/>
              <a:sym typeface="Avenir"/>
            </a:endParaRPr>
          </a:p>
          <a:p>
            <a:pPr marL="412750" lvl="0" indent="-285750" algn="l" rtl="0">
              <a:spcBef>
                <a:spcPts val="0"/>
              </a:spcBef>
              <a:spcAft>
                <a:spcPts val="0"/>
              </a:spcAft>
              <a:buClr>
                <a:schemeClr val="dk1"/>
              </a:buClr>
              <a:buSzPts val="1600"/>
              <a:buFont typeface="Arial" panose="020B0604020202020204" pitchFamily="34" charset="0"/>
              <a:buChar char="•"/>
            </a:pPr>
            <a:r>
              <a:rPr lang="en-GB" sz="1600" b="1" dirty="0">
                <a:solidFill>
                  <a:schemeClr val="dk1"/>
                </a:solidFill>
                <a:latin typeface="Avenir"/>
                <a:ea typeface="Avenir"/>
                <a:cs typeface="Avenir"/>
                <a:sym typeface="Avenir"/>
              </a:rPr>
              <a:t>Engagement (10%): </a:t>
            </a:r>
            <a:r>
              <a:rPr lang="en-GB" sz="1600" dirty="0">
                <a:solidFill>
                  <a:schemeClr val="dk1"/>
                </a:solidFill>
                <a:latin typeface="Avenir"/>
                <a:ea typeface="Avenir"/>
                <a:cs typeface="Avenir"/>
                <a:sym typeface="Avenir"/>
              </a:rPr>
              <a:t>Graded by instructor. Credit can be earned through attendance, participation in class discussion, visiting Professor during office hours, and helping other students with assignments.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0" name="Google Shape;123;p23">
            <a:extLst>
              <a:ext uri="{FF2B5EF4-FFF2-40B4-BE49-F238E27FC236}">
                <a16:creationId xmlns:a16="http://schemas.microsoft.com/office/drawing/2014/main" id="{EC208DFE-DA9C-3094-BC12-C2C9B1C3A3FB}"/>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pic>
        <p:nvPicPr>
          <p:cNvPr id="8" name="Picture 7" descr="A screenshot of a data analysis&#10;&#10;Description automatically generated">
            <a:extLst>
              <a:ext uri="{FF2B5EF4-FFF2-40B4-BE49-F238E27FC236}">
                <a16:creationId xmlns:a16="http://schemas.microsoft.com/office/drawing/2014/main" id="{66519EAA-65C7-3DDF-6EE5-6F5EAC470552}"/>
              </a:ext>
            </a:extLst>
          </p:cNvPr>
          <p:cNvPicPr>
            <a:picLocks noChangeAspect="1"/>
          </p:cNvPicPr>
          <p:nvPr/>
        </p:nvPicPr>
        <p:blipFill>
          <a:blip r:embed="rId3"/>
          <a:stretch>
            <a:fillRect/>
          </a:stretch>
        </p:blipFill>
        <p:spPr>
          <a:xfrm>
            <a:off x="685800" y="825528"/>
            <a:ext cx="7772400" cy="368824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7" name="Google Shape;123;p23">
            <a:extLst>
              <a:ext uri="{FF2B5EF4-FFF2-40B4-BE49-F238E27FC236}">
                <a16:creationId xmlns:a16="http://schemas.microsoft.com/office/drawing/2014/main" id="{52818C3D-B938-90A9-3E9B-73B2935C3CC4}"/>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pic>
        <p:nvPicPr>
          <p:cNvPr id="6" name="Picture 5" descr="A screenshot of a computer&#10;&#10;Description automatically generated">
            <a:extLst>
              <a:ext uri="{FF2B5EF4-FFF2-40B4-BE49-F238E27FC236}">
                <a16:creationId xmlns:a16="http://schemas.microsoft.com/office/drawing/2014/main" id="{0C7029B1-C465-7EFA-273A-02C09557B5FF}"/>
              </a:ext>
            </a:extLst>
          </p:cNvPr>
          <p:cNvPicPr>
            <a:picLocks noChangeAspect="1"/>
          </p:cNvPicPr>
          <p:nvPr/>
        </p:nvPicPr>
        <p:blipFill>
          <a:blip r:embed="rId3"/>
          <a:srcRect t="2021"/>
          <a:stretch/>
        </p:blipFill>
        <p:spPr>
          <a:xfrm>
            <a:off x="685800" y="1253067"/>
            <a:ext cx="7772400" cy="3246201"/>
          </a:xfrm>
          <a:prstGeom prst="rect">
            <a:avLst/>
          </a:prstGeom>
        </p:spPr>
      </p:pic>
      <p:pic>
        <p:nvPicPr>
          <p:cNvPr id="8" name="Picture 7" descr="A screenshot of a data analysis&#10;&#10;Description automatically generated">
            <a:extLst>
              <a:ext uri="{FF2B5EF4-FFF2-40B4-BE49-F238E27FC236}">
                <a16:creationId xmlns:a16="http://schemas.microsoft.com/office/drawing/2014/main" id="{20AB66B8-3B87-83D9-3C4B-74CB308EA5A7}"/>
              </a:ext>
            </a:extLst>
          </p:cNvPr>
          <p:cNvPicPr>
            <a:picLocks noChangeAspect="1"/>
          </p:cNvPicPr>
          <p:nvPr/>
        </p:nvPicPr>
        <p:blipFill>
          <a:blip r:embed="rId4"/>
          <a:srcRect b="87719"/>
          <a:stretch/>
        </p:blipFill>
        <p:spPr>
          <a:xfrm>
            <a:off x="685800" y="825528"/>
            <a:ext cx="7772400" cy="4529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8" name="Google Shape;123;p23">
            <a:extLst>
              <a:ext uri="{FF2B5EF4-FFF2-40B4-BE49-F238E27FC236}">
                <a16:creationId xmlns:a16="http://schemas.microsoft.com/office/drawing/2014/main" id="{D117DE5E-DF15-6C42-2B0E-4260337E21D5}"/>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pic>
        <p:nvPicPr>
          <p:cNvPr id="4" name="Picture 3" descr="A screenshot of a project management&#10;&#10;Description automatically generated">
            <a:extLst>
              <a:ext uri="{FF2B5EF4-FFF2-40B4-BE49-F238E27FC236}">
                <a16:creationId xmlns:a16="http://schemas.microsoft.com/office/drawing/2014/main" id="{C74FC63B-2F0C-6F02-0E0F-11DE7BDD7D94}"/>
              </a:ext>
            </a:extLst>
          </p:cNvPr>
          <p:cNvPicPr>
            <a:picLocks noChangeAspect="1"/>
          </p:cNvPicPr>
          <p:nvPr/>
        </p:nvPicPr>
        <p:blipFill>
          <a:blip r:embed="rId3"/>
          <a:srcRect t="2202"/>
          <a:stretch/>
        </p:blipFill>
        <p:spPr>
          <a:xfrm>
            <a:off x="711201" y="1278466"/>
            <a:ext cx="7772400" cy="2628837"/>
          </a:xfrm>
          <a:prstGeom prst="rect">
            <a:avLst/>
          </a:prstGeom>
        </p:spPr>
      </p:pic>
      <p:pic>
        <p:nvPicPr>
          <p:cNvPr id="7" name="Picture 6" descr="A screenshot of a data analysis&#10;&#10;Description automatically generated">
            <a:extLst>
              <a:ext uri="{FF2B5EF4-FFF2-40B4-BE49-F238E27FC236}">
                <a16:creationId xmlns:a16="http://schemas.microsoft.com/office/drawing/2014/main" id="{C79181B7-16BC-CA29-7CD8-1D7B2A76951C}"/>
              </a:ext>
            </a:extLst>
          </p:cNvPr>
          <p:cNvPicPr>
            <a:picLocks noChangeAspect="1"/>
          </p:cNvPicPr>
          <p:nvPr/>
        </p:nvPicPr>
        <p:blipFill>
          <a:blip r:embed="rId4"/>
          <a:srcRect b="87719"/>
          <a:stretch/>
        </p:blipFill>
        <p:spPr>
          <a:xfrm>
            <a:off x="685800" y="825528"/>
            <a:ext cx="7772400" cy="452939"/>
          </a:xfrm>
          <a:prstGeom prst="rect">
            <a:avLst/>
          </a:prstGeom>
        </p:spPr>
      </p:pic>
    </p:spTree>
    <p:extLst>
      <p:ext uri="{BB962C8B-B14F-4D97-AF65-F5344CB8AC3E}">
        <p14:creationId xmlns:p14="http://schemas.microsoft.com/office/powerpoint/2010/main" val="3020602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a:extLst>
            <a:ext uri="{FF2B5EF4-FFF2-40B4-BE49-F238E27FC236}">
              <a16:creationId xmlns:a16="http://schemas.microsoft.com/office/drawing/2014/main" id="{16EDD796-E2BB-37EF-110D-284780040D01}"/>
            </a:ext>
          </a:extLst>
        </p:cNvPr>
        <p:cNvGrpSpPr/>
        <p:nvPr/>
      </p:nvGrpSpPr>
      <p:grpSpPr>
        <a:xfrm>
          <a:off x="0" y="0"/>
          <a:ext cx="0" cy="0"/>
          <a:chOff x="0" y="0"/>
          <a:chExt cx="0" cy="0"/>
        </a:xfrm>
      </p:grpSpPr>
      <p:sp>
        <p:nvSpPr>
          <p:cNvPr id="8" name="Google Shape;123;p23">
            <a:extLst>
              <a:ext uri="{FF2B5EF4-FFF2-40B4-BE49-F238E27FC236}">
                <a16:creationId xmlns:a16="http://schemas.microsoft.com/office/drawing/2014/main" id="{910F88A3-8D90-689F-AE1E-B168A0C54A5F}"/>
              </a:ext>
            </a:extLst>
          </p:cNvPr>
          <p:cNvSpPr txBox="1"/>
          <p:nvPr/>
        </p:nvSpPr>
        <p:spPr>
          <a:xfrm>
            <a:off x="936750" y="22607"/>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pic>
        <p:nvPicPr>
          <p:cNvPr id="3" name="Picture 2">
            <a:extLst>
              <a:ext uri="{FF2B5EF4-FFF2-40B4-BE49-F238E27FC236}">
                <a16:creationId xmlns:a16="http://schemas.microsoft.com/office/drawing/2014/main" id="{761851CA-C2CD-A857-0545-77567592ECB6}"/>
              </a:ext>
            </a:extLst>
          </p:cNvPr>
          <p:cNvPicPr>
            <a:picLocks noChangeAspect="1"/>
          </p:cNvPicPr>
          <p:nvPr/>
        </p:nvPicPr>
        <p:blipFill>
          <a:blip r:embed="rId3"/>
          <a:stretch>
            <a:fillRect/>
          </a:stretch>
        </p:blipFill>
        <p:spPr>
          <a:xfrm>
            <a:off x="685800" y="1265031"/>
            <a:ext cx="7772400" cy="3761509"/>
          </a:xfrm>
          <a:prstGeom prst="rect">
            <a:avLst/>
          </a:prstGeom>
        </p:spPr>
      </p:pic>
      <p:pic>
        <p:nvPicPr>
          <p:cNvPr id="5" name="Picture 4" descr="A screenshot of a data analysis&#10;&#10;Description automatically generated">
            <a:extLst>
              <a:ext uri="{FF2B5EF4-FFF2-40B4-BE49-F238E27FC236}">
                <a16:creationId xmlns:a16="http://schemas.microsoft.com/office/drawing/2014/main" id="{60DDCD43-774D-C127-CBF2-A57A7AC64A51}"/>
              </a:ext>
            </a:extLst>
          </p:cNvPr>
          <p:cNvPicPr>
            <a:picLocks noChangeAspect="1"/>
          </p:cNvPicPr>
          <p:nvPr/>
        </p:nvPicPr>
        <p:blipFill>
          <a:blip r:embed="rId4"/>
          <a:srcRect b="87719"/>
          <a:stretch/>
        </p:blipFill>
        <p:spPr>
          <a:xfrm>
            <a:off x="685800" y="825528"/>
            <a:ext cx="7772400" cy="452939"/>
          </a:xfrm>
          <a:prstGeom prst="rect">
            <a:avLst/>
          </a:prstGeom>
        </p:spPr>
      </p:pic>
    </p:spTree>
    <p:extLst>
      <p:ext uri="{BB962C8B-B14F-4D97-AF65-F5344CB8AC3E}">
        <p14:creationId xmlns:p14="http://schemas.microsoft.com/office/powerpoint/2010/main" val="121209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Canvas vs. course website</a:t>
            </a:r>
            <a:endParaRPr dirty="0"/>
          </a:p>
        </p:txBody>
      </p:sp>
      <p:sp>
        <p:nvSpPr>
          <p:cNvPr id="145" name="Google Shape;145;p27"/>
          <p:cNvSpPr txBox="1"/>
          <p:nvPr/>
        </p:nvSpPr>
        <p:spPr>
          <a:xfrm>
            <a:off x="221308" y="1112161"/>
            <a:ext cx="8302500" cy="310851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website: </a:t>
            </a:r>
            <a:r>
              <a:rPr lang="en-GB" sz="1600" dirty="0">
                <a:solidFill>
                  <a:schemeClr val="dk1"/>
                </a:solidFill>
                <a:latin typeface="Avenir"/>
                <a:ea typeface="Avenir"/>
                <a:cs typeface="Avenir"/>
                <a:sym typeface="Avenir"/>
                <a:hlinkClick r:id="rId3"/>
              </a:rPr>
              <a:t>https://ryan-lab-duke.github.io/gds-applications-site/intro.html</a:t>
            </a:r>
            <a:r>
              <a:rPr lang="en-GB" sz="1600" dirty="0">
                <a:solidFill>
                  <a:schemeClr val="dk1"/>
                </a:solidFill>
                <a:latin typeface="Avenir"/>
                <a:ea typeface="Avenir"/>
                <a:cs typeface="Avenir"/>
                <a:sym typeface="Avenir"/>
              </a:rPr>
              <a:t> </a:t>
            </a:r>
          </a:p>
          <a:p>
            <a:pPr marL="127000" lvl="0" algn="l" rtl="0">
              <a:spcBef>
                <a:spcPts val="0"/>
              </a:spcBef>
              <a:spcAft>
                <a:spcPts val="0"/>
              </a:spcAft>
              <a:buClr>
                <a:schemeClr val="dk1"/>
              </a:buClr>
              <a:buSzPts val="1600"/>
            </a:pPr>
            <a:r>
              <a:rPr lang="en-GB" dirty="0">
                <a:solidFill>
                  <a:schemeClr val="dk1"/>
                </a:solidFill>
                <a:latin typeface="Avenir"/>
                <a:ea typeface="Avenir"/>
                <a:cs typeface="Avenir"/>
                <a:sym typeface="Avenir"/>
              </a:rPr>
              <a:t>				(not completely finished) </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Links to syllabus, schedule, homework, deadlines will also be on Canvas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dirty="0">
                <a:solidFill>
                  <a:schemeClr val="dk1"/>
                </a:solidFill>
                <a:latin typeface="Avenir"/>
                <a:ea typeface="Avenir"/>
                <a:cs typeface="Avenir"/>
                <a:sym typeface="Avenir"/>
              </a:rPr>
              <a:t>Submit assignments and activities to Canvas as PDFs</a:t>
            </a:r>
          </a:p>
          <a:p>
            <a:pPr marL="457200" lvl="0" indent="-330200" algn="l" rtl="0">
              <a:spcBef>
                <a:spcPts val="0"/>
              </a:spcBef>
              <a:spcAft>
                <a:spcPts val="0"/>
              </a:spcAft>
              <a:buClr>
                <a:schemeClr val="dk1"/>
              </a:buClr>
              <a:buSzPts val="1600"/>
              <a:buFont typeface="Avenir"/>
              <a:buChar char="●"/>
            </a:pPr>
            <a:endParaRPr lang="en-US"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dirty="0">
                <a:solidFill>
                  <a:schemeClr val="dk1"/>
                </a:solidFill>
                <a:latin typeface="Avenir"/>
                <a:ea typeface="Avenir"/>
                <a:cs typeface="Avenir"/>
                <a:sym typeface="Avenir"/>
              </a:rPr>
              <a:t>Data for assignments will be available on OneDrive (links will be on course website)</a:t>
            </a:r>
          </a:p>
          <a:p>
            <a:pPr marL="127000" lvl="7">
              <a:buClr>
                <a:schemeClr val="dk1"/>
              </a:buClr>
              <a:buSzPts val="1600"/>
            </a:pPr>
            <a:r>
              <a:rPr lang="en-GB" sz="1600" dirty="0">
                <a:solidFill>
                  <a:schemeClr val="dk1"/>
                </a:solidFill>
                <a:latin typeface="Avenir"/>
                <a:ea typeface="Avenir"/>
                <a:cs typeface="Avenir"/>
                <a:sym typeface="Avenir"/>
              </a:rPr>
              <a:t>				</a:t>
            </a:r>
            <a:r>
              <a:rPr lang="en-GB" sz="1200" dirty="0">
                <a:solidFill>
                  <a:schemeClr val="dk1"/>
                </a:solidFill>
                <a:latin typeface="Avenir"/>
                <a:ea typeface="Avenir"/>
                <a:cs typeface="Avenir"/>
                <a:sym typeface="Avenir"/>
              </a:rPr>
              <a:t>Access through Duke email account</a:t>
            </a:r>
            <a:endParaRPr lang="en-GB" sz="1600" dirty="0">
              <a:solidFill>
                <a:schemeClr val="dk1"/>
              </a:solidFill>
              <a:latin typeface="Avenir"/>
              <a:ea typeface="Avenir"/>
              <a:cs typeface="Avenir"/>
              <a:sym typeface="Avenir"/>
            </a:endParaRPr>
          </a:p>
          <a:p>
            <a:pPr marL="457200" lvl="2" indent="-330200">
              <a:buClr>
                <a:schemeClr val="dk1"/>
              </a:buClr>
              <a:buSzPts val="1600"/>
              <a:buFont typeface="Avenir"/>
              <a:buChar char="●"/>
            </a:pPr>
            <a:endParaRPr lang="en-US"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lang="en-US"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1630B306-0881-A0DA-262E-C7512A7876AB}"/>
            </a:ext>
          </a:extLst>
        </p:cNvPr>
        <p:cNvGrpSpPr/>
        <p:nvPr/>
      </p:nvGrpSpPr>
      <p:grpSpPr>
        <a:xfrm>
          <a:off x="0" y="0"/>
          <a:ext cx="0" cy="0"/>
          <a:chOff x="0" y="0"/>
          <a:chExt cx="0" cy="0"/>
        </a:xfrm>
      </p:grpSpPr>
      <p:sp>
        <p:nvSpPr>
          <p:cNvPr id="144" name="Google Shape;144;p27">
            <a:extLst>
              <a:ext uri="{FF2B5EF4-FFF2-40B4-BE49-F238E27FC236}">
                <a16:creationId xmlns:a16="http://schemas.microsoft.com/office/drawing/2014/main" id="{26DF4E90-BB8C-255D-231E-AC44CDAE892D}"/>
              </a:ext>
            </a:extLst>
          </p:cNvPr>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a:t>
            </a:r>
            <a:endParaRPr/>
          </a:p>
        </p:txBody>
      </p:sp>
      <p:sp>
        <p:nvSpPr>
          <p:cNvPr id="145" name="Google Shape;145;p27">
            <a:extLst>
              <a:ext uri="{FF2B5EF4-FFF2-40B4-BE49-F238E27FC236}">
                <a16:creationId xmlns:a16="http://schemas.microsoft.com/office/drawing/2014/main" id="{BDFA8148-A3B1-BF5E-2939-37361A610E1A}"/>
              </a:ext>
            </a:extLst>
          </p:cNvPr>
          <p:cNvSpPr txBox="1"/>
          <p:nvPr/>
        </p:nvSpPr>
        <p:spPr>
          <a:xfrm>
            <a:off x="229775" y="954750"/>
            <a:ext cx="8302500"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opportunity to explore a particular topic of interest using some of the skills developed in this course</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Students can work independently but would prefer to see groups of two or three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Sharing of project ideas is encouraged so we can form teams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dirty="0">
                <a:solidFill>
                  <a:schemeClr val="dk1"/>
                </a:solidFill>
                <a:latin typeface="Avenir"/>
                <a:ea typeface="Avenir"/>
                <a:cs typeface="Avenir"/>
                <a:sym typeface="Avenir"/>
              </a:rPr>
              <a:t>Undergraduate students will conduct a contained research project (e.g. that replicates a single peer-reviewed journal article) and present it to the class orally. </a:t>
            </a:r>
          </a:p>
          <a:p>
            <a:pPr marL="457200" lvl="0" indent="-330200" algn="l" rtl="0">
              <a:spcBef>
                <a:spcPts val="0"/>
              </a:spcBef>
              <a:spcAft>
                <a:spcPts val="0"/>
              </a:spcAft>
              <a:buClr>
                <a:schemeClr val="dk1"/>
              </a:buClr>
              <a:buSzPts val="1600"/>
              <a:buFont typeface="Avenir"/>
              <a:buChar char="●"/>
            </a:pPr>
            <a:endParaRPr lang="en-US"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US" sz="1600" dirty="0">
                <a:solidFill>
                  <a:schemeClr val="dk1"/>
                </a:solidFill>
                <a:latin typeface="Avenir"/>
                <a:ea typeface="Avenir"/>
                <a:cs typeface="Avenir"/>
                <a:sym typeface="Avenir"/>
              </a:rPr>
              <a:t>Graduate students will be expected to undertake a substantive final project that critically engages with current research, knowledges gaps, or debates in their field of interest. As well as an oral presentation, graduate students will be expected to write a short research paper based on the finding of their project. </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2265666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Final project schedule</a:t>
            </a:r>
            <a:endParaRPr/>
          </a:p>
        </p:txBody>
      </p:sp>
      <p:sp>
        <p:nvSpPr>
          <p:cNvPr id="151" name="Google Shape;151;p28"/>
          <p:cNvSpPr txBox="1"/>
          <p:nvPr/>
        </p:nvSpPr>
        <p:spPr>
          <a:xfrm>
            <a:off x="229775" y="954750"/>
            <a:ext cx="83025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Week 9 (after Fall Break): </a:t>
            </a:r>
            <a:r>
              <a:rPr lang="en-GB" sz="1600" dirty="0">
                <a:solidFill>
                  <a:schemeClr val="dk1"/>
                </a:solidFill>
                <a:latin typeface="Avenir"/>
                <a:ea typeface="Avenir"/>
                <a:cs typeface="Avenir"/>
                <a:sym typeface="Avenir"/>
              </a:rPr>
              <a:t>Discuss project ideas with peers and instructor, submit a short summary of a project idea to instructor via Canvas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tx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chemeClr val="tx1"/>
                </a:solidFill>
                <a:latin typeface="Avenir"/>
                <a:ea typeface="Avenir"/>
                <a:cs typeface="Avenir"/>
                <a:sym typeface="Avenir"/>
              </a:rPr>
              <a:t>Week 10:</a:t>
            </a:r>
            <a:r>
              <a:rPr lang="en-GB" sz="1600" dirty="0">
                <a:solidFill>
                  <a:schemeClr val="tx1"/>
                </a:solidFill>
                <a:latin typeface="Avenir"/>
                <a:ea typeface="Avenir"/>
                <a:cs typeface="Avenir"/>
                <a:sym typeface="Avenir"/>
              </a:rPr>
              <a:t> Form teams, create GitHub repo, and provide some basic info about project as a </a:t>
            </a:r>
            <a:r>
              <a:rPr lang="en-GB" sz="1600" dirty="0" err="1">
                <a:solidFill>
                  <a:schemeClr val="tx1"/>
                </a:solidFill>
                <a:latin typeface="Avenir"/>
                <a:ea typeface="Avenir"/>
                <a:cs typeface="Avenir"/>
                <a:sym typeface="Avenir"/>
              </a:rPr>
              <a:t>README.md</a:t>
            </a:r>
            <a:endParaRPr sz="1600" dirty="0">
              <a:solidFill>
                <a:schemeClr val="tx1"/>
              </a:solidFill>
              <a:latin typeface="Avenir"/>
              <a:ea typeface="Avenir"/>
              <a:cs typeface="Avenir"/>
              <a:sym typeface="Avenir"/>
            </a:endParaRPr>
          </a:p>
          <a:p>
            <a:pPr marL="457200" lvl="0" indent="0" algn="l" rtl="0">
              <a:spcBef>
                <a:spcPts val="0"/>
              </a:spcBef>
              <a:spcAft>
                <a:spcPts val="0"/>
              </a:spcAft>
              <a:buNone/>
            </a:pPr>
            <a:endParaRPr sz="1600" dirty="0">
              <a:solidFill>
                <a:schemeClr val="tx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chemeClr val="tx1"/>
                </a:solidFill>
                <a:latin typeface="Avenir"/>
                <a:ea typeface="Avenir"/>
                <a:cs typeface="Avenir"/>
                <a:sym typeface="Avenir"/>
              </a:rPr>
              <a:t>Week 12:</a:t>
            </a:r>
            <a:r>
              <a:rPr lang="en-GB" sz="1600" dirty="0">
                <a:solidFill>
                  <a:schemeClr val="tx1"/>
                </a:solidFill>
                <a:latin typeface="Avenir"/>
                <a:ea typeface="Avenir"/>
                <a:cs typeface="Avenir"/>
                <a:sym typeface="Avenir"/>
              </a:rPr>
              <a:t> Provide informal update to instructors, ensure data has been accessed, goals are accomplishable</a:t>
            </a:r>
            <a:endParaRPr sz="1600" dirty="0">
              <a:solidFill>
                <a:schemeClr val="tx1"/>
              </a:solidFill>
              <a:latin typeface="Avenir"/>
              <a:ea typeface="Avenir"/>
              <a:cs typeface="Avenir"/>
              <a:sym typeface="Avenir"/>
            </a:endParaRPr>
          </a:p>
          <a:p>
            <a:pPr marL="457200" lvl="0" indent="0" algn="l" rtl="0">
              <a:spcBef>
                <a:spcPts val="0"/>
              </a:spcBef>
              <a:spcAft>
                <a:spcPts val="0"/>
              </a:spcAft>
              <a:buNone/>
            </a:pPr>
            <a:endParaRPr sz="1600" dirty="0">
              <a:solidFill>
                <a:schemeClr val="tx1"/>
              </a:solidFill>
              <a:latin typeface="Avenir"/>
              <a:ea typeface="Avenir"/>
              <a:cs typeface="Avenir"/>
              <a:sym typeface="Avenir"/>
            </a:endParaRPr>
          </a:p>
          <a:p>
            <a:pPr marL="457200" lvl="0" indent="-330200" algn="l" rtl="0">
              <a:spcBef>
                <a:spcPts val="0"/>
              </a:spcBef>
              <a:spcAft>
                <a:spcPts val="0"/>
              </a:spcAft>
              <a:buClr>
                <a:srgbClr val="CCCCCC"/>
              </a:buClr>
              <a:buSzPts val="1600"/>
              <a:buFont typeface="Avenir"/>
              <a:buChar char="●"/>
            </a:pPr>
            <a:r>
              <a:rPr lang="en-GB" sz="1600" b="1" dirty="0">
                <a:solidFill>
                  <a:schemeClr val="tx1"/>
                </a:solidFill>
                <a:latin typeface="Avenir"/>
                <a:ea typeface="Avenir"/>
                <a:cs typeface="Avenir"/>
                <a:sym typeface="Avenir"/>
              </a:rPr>
              <a:t>Week 15: </a:t>
            </a:r>
            <a:r>
              <a:rPr lang="en-GB" sz="1600" dirty="0">
                <a:solidFill>
                  <a:schemeClr val="tx1"/>
                </a:solidFill>
                <a:latin typeface="Avenir"/>
                <a:ea typeface="Avenir"/>
                <a:cs typeface="Avenir"/>
                <a:sym typeface="Avenir"/>
              </a:rPr>
              <a:t>Present project to class and submit write-up by the end of the week</a:t>
            </a:r>
            <a:endParaRPr sz="1600" dirty="0">
              <a:solidFill>
                <a:schemeClr val="tx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i="1" dirty="0">
              <a:solidFill>
                <a:schemeClr val="dk1"/>
              </a:solidFill>
              <a:latin typeface="Avenir"/>
              <a:ea typeface="Avenir"/>
              <a:cs typeface="Avenir"/>
              <a:sym typeface="Avenir"/>
            </a:endParaRPr>
          </a:p>
        </p:txBody>
      </p:sp>
      <p:sp>
        <p:nvSpPr>
          <p:cNvPr id="3" name="TextBox 2">
            <a:extLst>
              <a:ext uri="{FF2B5EF4-FFF2-40B4-BE49-F238E27FC236}">
                <a16:creationId xmlns:a16="http://schemas.microsoft.com/office/drawing/2014/main" id="{D87AED6E-224A-9621-736C-718435ECEA16}"/>
              </a:ext>
            </a:extLst>
          </p:cNvPr>
          <p:cNvSpPr txBox="1"/>
          <p:nvPr/>
        </p:nvSpPr>
        <p:spPr>
          <a:xfrm>
            <a:off x="2286000" y="3940152"/>
            <a:ext cx="4572000" cy="307777"/>
          </a:xfrm>
          <a:prstGeom prst="rect">
            <a:avLst/>
          </a:prstGeom>
          <a:noFill/>
        </p:spPr>
        <p:txBody>
          <a:bodyPr wrap="square">
            <a:spAutoFit/>
          </a:bodyPr>
          <a:lstStyle/>
          <a:p>
            <a:pPr marL="0" lvl="0" indent="0" algn="ctr" rtl="0">
              <a:spcBef>
                <a:spcPts val="0"/>
              </a:spcBef>
              <a:spcAft>
                <a:spcPts val="0"/>
              </a:spcAft>
              <a:buNone/>
            </a:pPr>
            <a:r>
              <a:rPr lang="en-GB" sz="1400" i="1" dirty="0">
                <a:solidFill>
                  <a:schemeClr val="dk1"/>
                </a:solidFill>
                <a:latin typeface="Avenir"/>
                <a:ea typeface="Avenir"/>
                <a:cs typeface="Avenir"/>
                <a:sym typeface="Avenir"/>
              </a:rPr>
              <a:t>I will send reminders out about upcoming milestones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254400" y="1107150"/>
            <a:ext cx="8635200" cy="19395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en-GB" sz="1800" dirty="0">
                <a:solidFill>
                  <a:schemeClr val="dk1"/>
                </a:solidFill>
                <a:latin typeface="Avenir"/>
                <a:ea typeface="Avenir"/>
                <a:cs typeface="Avenir"/>
                <a:sym typeface="Avenir"/>
              </a:rPr>
              <a:t>Get to know your neighbours!</a:t>
            </a:r>
            <a:endParaRPr sz="18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Please introduce yourself with your: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name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year</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where you’re from</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favourite place to eat in Durham</a:t>
            </a:r>
            <a:endParaRPr sz="1600" dirty="0">
              <a:solidFill>
                <a:schemeClr val="dk1"/>
              </a:solidFill>
              <a:latin typeface="Avenir"/>
              <a:ea typeface="Avenir"/>
              <a:cs typeface="Avenir"/>
              <a:sym typeface="Avenir"/>
            </a:endParaRPr>
          </a:p>
        </p:txBody>
      </p:sp>
    </p:spTree>
    <p:extLst>
      <p:ext uri="{BB962C8B-B14F-4D97-AF65-F5344CB8AC3E}">
        <p14:creationId xmlns:p14="http://schemas.microsoft.com/office/powerpoint/2010/main" val="361029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1" name="Google Shape;181;p33"/>
          <p:cNvSpPr txBox="1"/>
          <p:nvPr/>
        </p:nvSpPr>
        <p:spPr>
          <a:xfrm>
            <a:off x="229775" y="954750"/>
            <a:ext cx="7270500"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Everything is open-source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All software we use is freely available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Assignments can be completed anytime, anywhere from any OS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materials are publicly-available on the internet </a:t>
            </a:r>
            <a:endParaRPr sz="1600" dirty="0">
              <a:solidFill>
                <a:schemeClr val="dk1"/>
              </a:solidFill>
              <a:latin typeface="Avenir"/>
              <a:ea typeface="Avenir"/>
              <a:cs typeface="Avenir"/>
              <a:sym typeface="Avenir"/>
            </a:endParaRPr>
          </a:p>
        </p:txBody>
      </p:sp>
      <p:pic>
        <p:nvPicPr>
          <p:cNvPr id="182" name="Google Shape;182;p33"/>
          <p:cNvPicPr preferRelativeResize="0"/>
          <p:nvPr/>
        </p:nvPicPr>
        <p:blipFill>
          <a:blip r:embed="rId3">
            <a:alphaModFix/>
          </a:blip>
          <a:stretch>
            <a:fillRect/>
          </a:stretch>
        </p:blipFill>
        <p:spPr>
          <a:xfrm>
            <a:off x="1938438" y="2300850"/>
            <a:ext cx="5267125" cy="2773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229775" y="954750"/>
            <a:ext cx="8544000" cy="38779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rgbClr val="000000"/>
                </a:solidFill>
                <a:latin typeface="Avenir"/>
                <a:ea typeface="Avenir"/>
                <a:cs typeface="Avenir"/>
                <a:sym typeface="Avenir"/>
              </a:rPr>
              <a:t>Dr. Johnny Ryan, Assistant Professor</a:t>
            </a: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BSc in Geography, University of Nottingham,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MPhil in Polar Studies, University of Cambridge, UK</a:t>
            </a: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PhD in Geography, Aberystwyth University, UK</a:t>
            </a:r>
          </a:p>
          <a:p>
            <a:pPr marL="457200" lvl="0" indent="-330200" algn="l" rtl="0">
              <a:spcBef>
                <a:spcPts val="0"/>
              </a:spcBef>
              <a:spcAft>
                <a:spcPts val="0"/>
              </a:spcAft>
              <a:buClr>
                <a:srgbClr val="000000"/>
              </a:buClr>
              <a:buSzPts val="1600"/>
              <a:buFont typeface="Avenir"/>
              <a:buChar char="●"/>
            </a:pPr>
            <a:r>
              <a:rPr lang="en-GB" sz="1600" dirty="0">
                <a:latin typeface="Avenir"/>
                <a:ea typeface="Avenir"/>
                <a:cs typeface="Avenir"/>
                <a:sym typeface="Avenir"/>
              </a:rPr>
              <a:t>Postdoc, Institute at Brown for Environment and Society, RI, USA</a:t>
            </a: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Assistant Professor, University of Oregon, OR, USA</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457200" lvl="0" indent="-330200" algn="l" rtl="0">
              <a:spcBef>
                <a:spcPts val="0"/>
              </a:spcBef>
              <a:spcAft>
                <a:spcPts val="0"/>
              </a:spcAft>
              <a:buClr>
                <a:srgbClr val="000000"/>
              </a:buClr>
              <a:buSzPts val="1600"/>
              <a:buFont typeface="Avenir"/>
              <a:buChar char="●"/>
            </a:pPr>
            <a:r>
              <a:rPr lang="en-GB" sz="1600" dirty="0">
                <a:solidFill>
                  <a:srgbClr val="000000"/>
                </a:solidFill>
                <a:latin typeface="Avenir"/>
                <a:ea typeface="Avenir"/>
                <a:cs typeface="Avenir"/>
                <a:sym typeface="Avenir"/>
              </a:rPr>
              <a:t>Researching glaciology, hydrology, remote sensin</a:t>
            </a:r>
            <a:r>
              <a:rPr lang="en-GB" sz="1600" dirty="0">
                <a:latin typeface="Avenir"/>
                <a:ea typeface="Avenir"/>
                <a:cs typeface="Avenir"/>
                <a:sym typeface="Avenir"/>
              </a:rPr>
              <a:t>g</a:t>
            </a:r>
            <a:endParaRPr sz="1600" dirty="0">
              <a:solidFill>
                <a:srgbClr val="000000"/>
              </a:solidFill>
              <a:latin typeface="Avenir"/>
              <a:ea typeface="Avenir"/>
              <a:cs typeface="Avenir"/>
              <a:sym typeface="Avenir"/>
            </a:endParaRPr>
          </a:p>
          <a:p>
            <a:pPr marL="457200" lvl="0" indent="0" algn="l" rtl="0">
              <a:spcBef>
                <a:spcPts val="0"/>
              </a:spcBef>
              <a:spcAft>
                <a:spcPts val="0"/>
              </a:spcAft>
              <a:buNone/>
            </a:pPr>
            <a:endParaRPr sz="1600" dirty="0">
              <a:solidFill>
                <a:srgbClr val="000000"/>
              </a:solidFill>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l" rtl="0">
              <a:spcBef>
                <a:spcPts val="0"/>
              </a:spcBef>
              <a:spcAft>
                <a:spcPts val="0"/>
              </a:spcAft>
              <a:buNone/>
            </a:pPr>
            <a:endParaRPr sz="1600" dirty="0">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Email:</a:t>
            </a:r>
            <a:r>
              <a:rPr lang="en-GB" sz="1600" dirty="0">
                <a:solidFill>
                  <a:srgbClr val="000000"/>
                </a:solidFill>
                <a:latin typeface="Avenir"/>
                <a:ea typeface="Avenir"/>
                <a:cs typeface="Avenir"/>
                <a:sym typeface="Avenir"/>
              </a:rPr>
              <a:t> </a:t>
            </a:r>
            <a:r>
              <a:rPr lang="en-GB" sz="1600" u="sng" dirty="0" err="1">
                <a:solidFill>
                  <a:srgbClr val="0097A7"/>
                </a:solidFill>
                <a:latin typeface="Avenir"/>
                <a:ea typeface="Avenir"/>
                <a:cs typeface="Avenir"/>
                <a:sym typeface="Avenir"/>
              </a:rPr>
              <a:t>jonathan.ryan@duke.edu</a:t>
            </a:r>
            <a:endParaRPr lang="en-GB"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latin typeface="Avenir"/>
                <a:ea typeface="Avenir"/>
                <a:cs typeface="Avenir"/>
                <a:sym typeface="Avenir"/>
              </a:rPr>
              <a:t>Office: </a:t>
            </a:r>
            <a:r>
              <a:rPr lang="en-GB" sz="1600" dirty="0">
                <a:latin typeface="Avenir"/>
                <a:ea typeface="Avenir"/>
                <a:cs typeface="Avenir"/>
                <a:sym typeface="Avenir"/>
              </a:rPr>
              <a:t>Grainger Hall 3101</a:t>
            </a:r>
            <a:endParaRPr sz="1600" dirty="0">
              <a:solidFill>
                <a:srgbClr val="000000"/>
              </a:solidFill>
              <a:latin typeface="Avenir"/>
              <a:ea typeface="Avenir"/>
              <a:cs typeface="Avenir"/>
              <a:sym typeface="Avenir"/>
            </a:endParaRPr>
          </a:p>
          <a:p>
            <a:pPr marL="0" lvl="0" indent="0" algn="ctr" rtl="0">
              <a:spcBef>
                <a:spcPts val="0"/>
              </a:spcBef>
              <a:spcAft>
                <a:spcPts val="0"/>
              </a:spcAft>
              <a:buNone/>
            </a:pPr>
            <a:r>
              <a:rPr lang="en-GB" sz="1600" b="1" dirty="0">
                <a:solidFill>
                  <a:srgbClr val="000000"/>
                </a:solidFill>
                <a:latin typeface="Avenir"/>
                <a:ea typeface="Avenir"/>
                <a:cs typeface="Avenir"/>
                <a:sym typeface="Avenir"/>
              </a:rPr>
              <a:t>Office hours: </a:t>
            </a:r>
            <a:r>
              <a:rPr lang="en-GB" sz="1600" dirty="0">
                <a:solidFill>
                  <a:srgbClr val="000000"/>
                </a:solidFill>
                <a:latin typeface="Avenir"/>
                <a:ea typeface="Avenir"/>
                <a:cs typeface="Avenir"/>
                <a:sym typeface="Avenir"/>
              </a:rPr>
              <a:t>Monday 15:00-16:00 and Wednesday 15:00-16:00</a:t>
            </a:r>
            <a:endParaRPr sz="1600" dirty="0">
              <a:solidFill>
                <a:srgbClr val="000000"/>
              </a:solidFill>
              <a:latin typeface="Avenir"/>
              <a:ea typeface="Avenir"/>
              <a:cs typeface="Avenir"/>
              <a:sym typeface="Avenir"/>
            </a:endParaRPr>
          </a:p>
        </p:txBody>
      </p:sp>
      <p:sp>
        <p:nvSpPr>
          <p:cNvPr id="62" name="Google Shape;62;p14"/>
          <p:cNvSpPr txBox="1"/>
          <p:nvPr/>
        </p:nvSpPr>
        <p:spPr>
          <a:xfrm>
            <a:off x="936750" y="386675"/>
            <a:ext cx="7270500" cy="646300"/>
          </a:xfrm>
          <a:prstGeom prst="rect">
            <a:avLst/>
          </a:prstGeom>
          <a:noFill/>
          <a:ln>
            <a:noFill/>
          </a:ln>
        </p:spPr>
        <p:txBody>
          <a:bodyPr spcFirstLastPara="1" wrap="square" lIns="91425" tIns="91425" rIns="91425" bIns="91425" anchor="t" anchorCtr="0">
            <a:spAutoFit/>
          </a:bodyPr>
          <a:lstStyle/>
          <a:p>
            <a:pPr marL="0" lvl="0" indent="0" algn="ctr" rtl="0">
              <a:lnSpc>
                <a:spcPct val="125454"/>
              </a:lnSpc>
              <a:buNone/>
            </a:pPr>
            <a:r>
              <a:rPr lang="en-GB" sz="2400">
                <a:latin typeface="Avenir"/>
                <a:ea typeface="Avenir"/>
                <a:cs typeface="Avenir"/>
                <a:sym typeface="Avenir"/>
              </a:rPr>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88" name="Google Shape;188;p34"/>
          <p:cNvSpPr txBox="1"/>
          <p:nvPr/>
        </p:nvSpPr>
        <p:spPr>
          <a:xfrm>
            <a:off x="229775" y="954750"/>
            <a:ext cx="67491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Promote collaboration and communication</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With instructors </a:t>
            </a:r>
            <a:r>
              <a:rPr lang="en-GB" sz="1600" b="1" dirty="0">
                <a:solidFill>
                  <a:schemeClr val="dk1"/>
                </a:solidFill>
                <a:latin typeface="Avenir"/>
                <a:ea typeface="Avenir"/>
                <a:cs typeface="Avenir"/>
                <a:sym typeface="Avenir"/>
              </a:rPr>
              <a:t>and</a:t>
            </a:r>
            <a:r>
              <a:rPr lang="en-GB" sz="1600" dirty="0">
                <a:solidFill>
                  <a:schemeClr val="dk1"/>
                </a:solidFill>
                <a:latin typeface="Avenir"/>
                <a:ea typeface="Avenir"/>
                <a:cs typeface="Avenir"/>
                <a:sym typeface="Avenir"/>
              </a:rPr>
              <a:t> peers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 GitHub</a:t>
            </a:r>
            <a:endParaRPr sz="1600" dirty="0">
              <a:solidFill>
                <a:schemeClr val="dk1"/>
              </a:solidFill>
              <a:latin typeface="Avenir"/>
              <a:ea typeface="Avenir"/>
              <a:cs typeface="Avenir"/>
              <a:sym typeface="Avenir"/>
            </a:endParaRPr>
          </a:p>
        </p:txBody>
      </p:sp>
      <p:pic>
        <p:nvPicPr>
          <p:cNvPr id="189" name="Google Shape;189;p34"/>
          <p:cNvPicPr preferRelativeResize="0"/>
          <p:nvPr/>
        </p:nvPicPr>
        <p:blipFill>
          <a:blip r:embed="rId3">
            <a:alphaModFix/>
          </a:blip>
          <a:stretch>
            <a:fillRect/>
          </a:stretch>
        </p:blipFill>
        <p:spPr>
          <a:xfrm>
            <a:off x="1940400" y="1998350"/>
            <a:ext cx="5263201" cy="296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195" name="Google Shape;195;p35"/>
          <p:cNvSpPr txBox="1"/>
          <p:nvPr/>
        </p:nvSpPr>
        <p:spPr>
          <a:xfrm>
            <a:off x="229775" y="954750"/>
            <a:ext cx="6749100" cy="1169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about environmental challenges in the US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Urban planning and zoning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Hazards (e.g. wildfires, flooding)</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Energy, climate, hydrology</a:t>
            </a:r>
            <a:endParaRPr sz="1600" dirty="0">
              <a:solidFill>
                <a:schemeClr val="dk1"/>
              </a:solidFill>
              <a:latin typeface="Avenir"/>
              <a:ea typeface="Avenir"/>
              <a:cs typeface="Avenir"/>
              <a:sym typeface="Avenir"/>
            </a:endParaRPr>
          </a:p>
        </p:txBody>
      </p:sp>
      <p:pic>
        <p:nvPicPr>
          <p:cNvPr id="196" name="Google Shape;196;p35"/>
          <p:cNvPicPr preferRelativeResize="0"/>
          <p:nvPr/>
        </p:nvPicPr>
        <p:blipFill>
          <a:blip r:embed="rId3">
            <a:alphaModFix/>
          </a:blip>
          <a:stretch>
            <a:fillRect/>
          </a:stretch>
        </p:blipFill>
        <p:spPr>
          <a:xfrm>
            <a:off x="84290" y="2701207"/>
            <a:ext cx="2667215" cy="1724315"/>
          </a:xfrm>
          <a:prstGeom prst="rect">
            <a:avLst/>
          </a:prstGeom>
          <a:noFill/>
          <a:ln>
            <a:noFill/>
          </a:ln>
        </p:spPr>
      </p:pic>
      <p:pic>
        <p:nvPicPr>
          <p:cNvPr id="1026" name="Picture 2" descr="Watch the growth of Los Angeles, from 1877 to 2000 - Curbed LA">
            <a:extLst>
              <a:ext uri="{FF2B5EF4-FFF2-40B4-BE49-F238E27FC236}">
                <a16:creationId xmlns:a16="http://schemas.microsoft.com/office/drawing/2014/main" id="{FFDF7BD8-806E-A448-8336-4502A7DCC8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84" y="2692525"/>
            <a:ext cx="3063322" cy="17243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iver Democracy Act: Protecting Headwater Streams Protects Rivers -  American Rivers">
            <a:extLst>
              <a:ext uri="{FF2B5EF4-FFF2-40B4-BE49-F238E27FC236}">
                <a16:creationId xmlns:a16="http://schemas.microsoft.com/office/drawing/2014/main" id="{C50F3CD1-ECC9-094A-BF16-5FF272D91F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2785" y="2702851"/>
            <a:ext cx="3062527" cy="17226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2" name="Google Shape;202;p36"/>
          <p:cNvSpPr txBox="1"/>
          <p:nvPr/>
        </p:nvSpPr>
        <p:spPr>
          <a:xfrm>
            <a:off x="229775" y="1122744"/>
            <a:ext cx="7584958" cy="240062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try and write perfect code, if it works, it works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It's not always necessary to write code, adapting code is quite normal</a:t>
            </a: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 use of all available resources on the internet </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Previously, </a:t>
            </a:r>
            <a:r>
              <a:rPr lang="en-GB" sz="1600" dirty="0" err="1">
                <a:solidFill>
                  <a:schemeClr val="dk1"/>
                </a:solidFill>
                <a:latin typeface="Avenir"/>
                <a:ea typeface="Avenir"/>
                <a:cs typeface="Avenir"/>
                <a:sym typeface="Avenir"/>
              </a:rPr>
              <a:t>StackOverflow</a:t>
            </a:r>
            <a:r>
              <a:rPr lang="en-GB" sz="1600" dirty="0">
                <a:solidFill>
                  <a:schemeClr val="dk1"/>
                </a:solidFill>
                <a:latin typeface="Avenir"/>
                <a:ea typeface="Avenir"/>
                <a:cs typeface="Avenir"/>
                <a:sym typeface="Avenir"/>
              </a:rPr>
              <a:t>, now LLMs (policy)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Don't be afraid to ask (peers or instructor)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Some course themes</a:t>
            </a:r>
            <a:endParaRPr/>
          </a:p>
        </p:txBody>
      </p:sp>
      <p:sp>
        <p:nvSpPr>
          <p:cNvPr id="209" name="Google Shape;209;p37"/>
          <p:cNvSpPr txBox="1"/>
          <p:nvPr/>
        </p:nvSpPr>
        <p:spPr>
          <a:xfrm>
            <a:off x="178975" y="1122744"/>
            <a:ext cx="50589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Take responsibility for learning</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Organize your files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Canvas regularly</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Maintain your GitHub profile and repository</a:t>
            </a:r>
            <a:endParaRPr sz="1600" dirty="0">
              <a:solidFill>
                <a:schemeClr val="dk1"/>
              </a:solidFill>
              <a:latin typeface="Avenir"/>
              <a:ea typeface="Avenir"/>
              <a:cs typeface="Avenir"/>
              <a:sym typeface="Avenir"/>
            </a:endParaRPr>
          </a:p>
        </p:txBody>
      </p:sp>
      <p:pic>
        <p:nvPicPr>
          <p:cNvPr id="210" name="Google Shape;210;p37"/>
          <p:cNvPicPr preferRelativeResize="0"/>
          <p:nvPr/>
        </p:nvPicPr>
        <p:blipFill>
          <a:blip r:embed="rId3">
            <a:alphaModFix/>
          </a:blip>
          <a:stretch>
            <a:fillRect/>
          </a:stretch>
        </p:blipFill>
        <p:spPr>
          <a:xfrm>
            <a:off x="5421350" y="1538275"/>
            <a:ext cx="3452850" cy="345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8"/>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Some course themes</a:t>
            </a:r>
            <a:endParaRPr dirty="0"/>
          </a:p>
        </p:txBody>
      </p:sp>
      <p:pic>
        <p:nvPicPr>
          <p:cNvPr id="216" name="Google Shape;216;p38"/>
          <p:cNvPicPr preferRelativeResize="0"/>
          <p:nvPr/>
        </p:nvPicPr>
        <p:blipFill rotWithShape="1">
          <a:blip r:embed="rId3">
            <a:alphaModFix/>
          </a:blip>
          <a:srcRect t="18844"/>
          <a:stretch/>
        </p:blipFill>
        <p:spPr>
          <a:xfrm>
            <a:off x="1247775" y="1256225"/>
            <a:ext cx="6648450" cy="309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By the end of this course you will…</a:t>
            </a:r>
            <a:endParaRPr dirty="0"/>
          </a:p>
        </p:txBody>
      </p:sp>
      <p:sp>
        <p:nvSpPr>
          <p:cNvPr id="228" name="Google Shape;228;p40"/>
          <p:cNvSpPr txBox="1"/>
          <p:nvPr/>
        </p:nvSpPr>
        <p:spPr>
          <a:xfrm>
            <a:off x="229775" y="1122744"/>
            <a:ext cx="82785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Improve programming skills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Learn how think computationally and statistically</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Solve real-world problems using spatial analysis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Run basic machine learning models</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Manage a data science project using version control</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Collaboratively develop a data science project</a:t>
            </a:r>
          </a:p>
          <a:p>
            <a:pPr marL="457200" lvl="0" indent="-330200" algn="l" rtl="0">
              <a:spcBef>
                <a:spcPts val="0"/>
              </a:spcBef>
              <a:spcAft>
                <a:spcPts val="0"/>
              </a:spcAft>
              <a:buClr>
                <a:schemeClr val="dk1"/>
              </a:buClr>
              <a:buSzPts val="1600"/>
              <a:buFont typeface="Avenir"/>
              <a:buChar char="●"/>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Communicate results of data science project orally and as a short write-up</a:t>
            </a:r>
            <a:endParaRPr sz="1600" dirty="0">
              <a:solidFill>
                <a:schemeClr val="dk1"/>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680286F7-37F5-341B-948D-1A2DBEC1292B}"/>
            </a:ext>
          </a:extLst>
        </p:cNvPr>
        <p:cNvGrpSpPr/>
        <p:nvPr/>
      </p:nvGrpSpPr>
      <p:grpSpPr>
        <a:xfrm>
          <a:off x="0" y="0"/>
          <a:ext cx="0" cy="0"/>
          <a:chOff x="0" y="0"/>
          <a:chExt cx="0" cy="0"/>
        </a:xfrm>
      </p:grpSpPr>
      <p:sp>
        <p:nvSpPr>
          <p:cNvPr id="227" name="Google Shape;227;p40">
            <a:extLst>
              <a:ext uri="{FF2B5EF4-FFF2-40B4-BE49-F238E27FC236}">
                <a16:creationId xmlns:a16="http://schemas.microsoft.com/office/drawing/2014/main" id="{B4C6EE6A-B3CE-0172-7E88-85C910EB594E}"/>
              </a:ext>
            </a:extLst>
          </p:cNvPr>
          <p:cNvSpPr txBox="1"/>
          <p:nvPr/>
        </p:nvSpPr>
        <p:spPr>
          <a:xfrm>
            <a:off x="936750" y="327408"/>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sym typeface="Avenir"/>
              </a:rPr>
              <a:t>Produce a ”modern” scientific article</a:t>
            </a:r>
            <a:endParaRPr dirty="0"/>
          </a:p>
        </p:txBody>
      </p:sp>
      <p:sp>
        <p:nvSpPr>
          <p:cNvPr id="9" name="TextBox 8">
            <a:extLst>
              <a:ext uri="{FF2B5EF4-FFF2-40B4-BE49-F238E27FC236}">
                <a16:creationId xmlns:a16="http://schemas.microsoft.com/office/drawing/2014/main" id="{325196FA-EEC0-82CB-F698-13C8CE2FAAED}"/>
              </a:ext>
            </a:extLst>
          </p:cNvPr>
          <p:cNvSpPr txBox="1"/>
          <p:nvPr/>
        </p:nvSpPr>
        <p:spPr>
          <a:xfrm>
            <a:off x="296333" y="1063477"/>
            <a:ext cx="7467599" cy="2554545"/>
          </a:xfrm>
          <a:prstGeom prst="rect">
            <a:avLst/>
          </a:prstGeom>
          <a:noFill/>
        </p:spPr>
        <p:txBody>
          <a:bodyPr wrap="square">
            <a:spAutoFit/>
          </a:bodyPr>
          <a:lstStyle/>
          <a:p>
            <a:pPr marL="342900" indent="-342900">
              <a:buFont typeface="+mj-lt"/>
              <a:buAutoNum type="arabicPeriod"/>
            </a:pPr>
            <a:r>
              <a:rPr lang="en-US" sz="1600" dirty="0">
                <a:latin typeface="Avenir Book" panose="02000503020000020003" pitchFamily="2" charset="0"/>
              </a:rPr>
              <a:t>Manuscript – final PDF of the paper with citation and DOI</a:t>
            </a:r>
          </a:p>
          <a:p>
            <a:pPr marL="342900" indent="-342900">
              <a:buFont typeface="+mj-lt"/>
              <a:buAutoNum type="arabicPeriod"/>
            </a:pPr>
            <a:endParaRPr lang="en-US" sz="1600" dirty="0">
              <a:latin typeface="Avenir Book" panose="02000503020000020003" pitchFamily="2" charset="0"/>
            </a:endParaRPr>
          </a:p>
          <a:p>
            <a:pPr marL="342900" indent="-342900">
              <a:buFont typeface="+mj-lt"/>
              <a:buAutoNum type="arabicPeriod"/>
            </a:pPr>
            <a:r>
              <a:rPr lang="en-US" sz="1600" dirty="0">
                <a:latin typeface="Avenir Book" panose="02000503020000020003" pitchFamily="2" charset="0"/>
              </a:rPr>
              <a:t>Data availability – hosted on </a:t>
            </a:r>
            <a:r>
              <a:rPr lang="en-US" sz="1600" b="1" dirty="0">
                <a:latin typeface="Avenir Book" panose="02000503020000020003" pitchFamily="2" charset="0"/>
              </a:rPr>
              <a:t>Zenodo</a:t>
            </a:r>
            <a:r>
              <a:rPr lang="en-US" sz="1600" dirty="0">
                <a:latin typeface="Avenir Book" panose="02000503020000020003" pitchFamily="2" charset="0"/>
              </a:rPr>
              <a:t> or internally, with README describing datasets</a:t>
            </a:r>
          </a:p>
          <a:p>
            <a:pPr marL="342900" indent="-342900">
              <a:buFont typeface="+mj-lt"/>
              <a:buAutoNum type="arabicPeriod"/>
            </a:pPr>
            <a:endParaRPr lang="en-US" sz="1600" dirty="0">
              <a:latin typeface="Avenir Book" panose="02000503020000020003" pitchFamily="2" charset="0"/>
            </a:endParaRPr>
          </a:p>
          <a:p>
            <a:pPr marL="342900" indent="-342900">
              <a:buFont typeface="+mj-lt"/>
              <a:buAutoNum type="arabicPeriod"/>
            </a:pPr>
            <a:r>
              <a:rPr lang="en-US" sz="1600" dirty="0">
                <a:latin typeface="Avenir Book" panose="02000503020000020003" pitchFamily="2" charset="0"/>
              </a:rPr>
              <a:t>Code availability – curated </a:t>
            </a:r>
            <a:r>
              <a:rPr lang="en-US" sz="1600" b="1" dirty="0">
                <a:latin typeface="Avenir Book" panose="02000503020000020003" pitchFamily="2" charset="0"/>
              </a:rPr>
              <a:t>GitHub</a:t>
            </a:r>
            <a:r>
              <a:rPr lang="en-US" sz="1600" dirty="0">
                <a:latin typeface="Avenir Book" panose="02000503020000020003" pitchFamily="2" charset="0"/>
              </a:rPr>
              <a:t> repository including code for figures, models, and annotated notebooks for replication. Also clearly defined dependencies (e.g. </a:t>
            </a:r>
            <a:r>
              <a:rPr lang="en-US" sz="1600" b="1" dirty="0">
                <a:latin typeface="Avenir Book" panose="02000503020000020003" pitchFamily="2" charset="0"/>
              </a:rPr>
              <a:t>Docker</a:t>
            </a:r>
            <a:r>
              <a:rPr lang="en-US" sz="1600" dirty="0">
                <a:latin typeface="Avenir Book" panose="02000503020000020003" pitchFamily="2" charset="0"/>
              </a:rPr>
              <a:t>)</a:t>
            </a:r>
          </a:p>
          <a:p>
            <a:pPr marL="342900" indent="-342900">
              <a:buFont typeface="+mj-lt"/>
              <a:buAutoNum type="arabicPeriod"/>
            </a:pPr>
            <a:endParaRPr lang="en-US" sz="1600" dirty="0">
              <a:latin typeface="Avenir Book" panose="02000503020000020003" pitchFamily="2" charset="0"/>
            </a:endParaRPr>
          </a:p>
          <a:p>
            <a:r>
              <a:rPr lang="en-US" sz="1600" dirty="0">
                <a:latin typeface="Avenir Book" panose="02000503020000020003" pitchFamily="2" charset="0"/>
              </a:rPr>
              <a:t>Example: </a:t>
            </a:r>
            <a:r>
              <a:rPr lang="en-US" sz="1600" dirty="0">
                <a:latin typeface="Avenir Book" panose="02000503020000020003" pitchFamily="2" charset="0"/>
                <a:hlinkClick r:id="rId3"/>
              </a:rPr>
              <a:t>https://langnico.github.io/globalcanopyheight/</a:t>
            </a:r>
            <a:r>
              <a:rPr lang="en-US" sz="1600" dirty="0">
                <a:latin typeface="Avenir Book" panose="02000503020000020003" pitchFamily="2" charset="0"/>
              </a:rPr>
              <a:t> </a:t>
            </a:r>
          </a:p>
        </p:txBody>
      </p:sp>
    </p:spTree>
    <p:extLst>
      <p:ext uri="{BB962C8B-B14F-4D97-AF65-F5344CB8AC3E}">
        <p14:creationId xmlns:p14="http://schemas.microsoft.com/office/powerpoint/2010/main" val="3496882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a:extLst>
            <a:ext uri="{FF2B5EF4-FFF2-40B4-BE49-F238E27FC236}">
              <a16:creationId xmlns:a16="http://schemas.microsoft.com/office/drawing/2014/main" id="{53BDD2AA-94FA-AADE-4391-174F16A61CC4}"/>
            </a:ext>
          </a:extLst>
        </p:cNvPr>
        <p:cNvGrpSpPr/>
        <p:nvPr/>
      </p:nvGrpSpPr>
      <p:grpSpPr>
        <a:xfrm>
          <a:off x="0" y="0"/>
          <a:ext cx="0" cy="0"/>
          <a:chOff x="0" y="0"/>
          <a:chExt cx="0" cy="0"/>
        </a:xfrm>
      </p:grpSpPr>
      <p:sp>
        <p:nvSpPr>
          <p:cNvPr id="227" name="Google Shape;227;p40">
            <a:extLst>
              <a:ext uri="{FF2B5EF4-FFF2-40B4-BE49-F238E27FC236}">
                <a16:creationId xmlns:a16="http://schemas.microsoft.com/office/drawing/2014/main" id="{C842CB79-39BA-86D2-0478-0BB6A627049D}"/>
              </a:ext>
            </a:extLst>
          </p:cNvPr>
          <p:cNvSpPr txBox="1"/>
          <p:nvPr/>
        </p:nvSpPr>
        <p:spPr>
          <a:xfrm>
            <a:off x="936750" y="327408"/>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sym typeface="Avenir"/>
              </a:rPr>
              <a:t>A “modern” scientific research profile</a:t>
            </a:r>
            <a:endParaRPr dirty="0"/>
          </a:p>
        </p:txBody>
      </p:sp>
      <p:sp>
        <p:nvSpPr>
          <p:cNvPr id="9" name="TextBox 8">
            <a:extLst>
              <a:ext uri="{FF2B5EF4-FFF2-40B4-BE49-F238E27FC236}">
                <a16:creationId xmlns:a16="http://schemas.microsoft.com/office/drawing/2014/main" id="{16E2C789-7AF0-6B0F-7EC7-91D845076B14}"/>
              </a:ext>
            </a:extLst>
          </p:cNvPr>
          <p:cNvSpPr txBox="1"/>
          <p:nvPr/>
        </p:nvSpPr>
        <p:spPr>
          <a:xfrm>
            <a:off x="544918" y="1063477"/>
            <a:ext cx="7467599" cy="1815882"/>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Avenir Book" panose="02000503020000020003" pitchFamily="2" charset="0"/>
              </a:rPr>
              <a:t>Web presence!</a:t>
            </a:r>
          </a:p>
          <a:p>
            <a:pPr marL="285750" indent="-285750">
              <a:buFont typeface="Arial" panose="020B0604020202020204" pitchFamily="34" charset="0"/>
              <a:buChar char="•"/>
            </a:pPr>
            <a:endParaRPr lang="en-US" sz="1600" dirty="0">
              <a:latin typeface="Avenir Book" panose="02000503020000020003" pitchFamily="2" charset="0"/>
            </a:endParaRPr>
          </a:p>
          <a:p>
            <a:pPr marL="285750" indent="-285750">
              <a:buFont typeface="Arial" panose="020B0604020202020204" pitchFamily="34" charset="0"/>
              <a:buChar char="•"/>
            </a:pPr>
            <a:r>
              <a:rPr lang="en-US" sz="1600" dirty="0">
                <a:latin typeface="Avenir Book" panose="02000503020000020003" pitchFamily="2" charset="0"/>
              </a:rPr>
              <a:t>Examples: </a:t>
            </a:r>
          </a:p>
          <a:p>
            <a:pPr marL="285750" lvl="1" indent="-285750">
              <a:buFont typeface="Arial" panose="020B0604020202020204" pitchFamily="34" charset="0"/>
              <a:buChar char="•"/>
            </a:pPr>
            <a:r>
              <a:rPr lang="en-US" sz="1600" dirty="0">
                <a:latin typeface="Avenir Book" panose="02000503020000020003" pitchFamily="2" charset="0"/>
                <a:hlinkClick r:id="rId3"/>
              </a:rPr>
              <a:t>https://github.com/PennyHow</a:t>
            </a:r>
          </a:p>
          <a:p>
            <a:pPr marL="285750" lvl="1" indent="-285750">
              <a:buFont typeface="Arial" panose="020B0604020202020204" pitchFamily="34" charset="0"/>
              <a:buChar char="•"/>
            </a:pPr>
            <a:r>
              <a:rPr lang="en-US" sz="1600" dirty="0">
                <a:latin typeface="Avenir Book" panose="02000503020000020003" pitchFamily="2" charset="0"/>
                <a:hlinkClick r:id="rId3"/>
              </a:rPr>
              <a:t>https://github.com/tom-andersson</a:t>
            </a:r>
            <a:endParaRPr lang="en-US" sz="1600" dirty="0">
              <a:latin typeface="Avenir Book" panose="02000503020000020003" pitchFamily="2" charset="0"/>
            </a:endParaRPr>
          </a:p>
          <a:p>
            <a:pPr marL="285750" lvl="1" indent="-285750">
              <a:buFont typeface="Arial" panose="020B0604020202020204" pitchFamily="34" charset="0"/>
              <a:buChar char="•"/>
            </a:pPr>
            <a:r>
              <a:rPr lang="en-US" sz="1600" dirty="0">
                <a:latin typeface="Avenir Book" panose="02000503020000020003" pitchFamily="2" charset="0"/>
                <a:hlinkClick r:id="rId4"/>
              </a:rPr>
              <a:t>https://github.com/acocac</a:t>
            </a:r>
            <a:endParaRPr lang="en-US" sz="1600" dirty="0">
              <a:latin typeface="Avenir Book" panose="02000503020000020003" pitchFamily="2" charset="0"/>
            </a:endParaRPr>
          </a:p>
          <a:p>
            <a:pPr marL="285750" lvl="1" indent="-285750">
              <a:buFont typeface="Arial" panose="020B0604020202020204" pitchFamily="34" charset="0"/>
              <a:buChar char="•"/>
            </a:pPr>
            <a:endParaRPr lang="en-US" sz="1600" dirty="0">
              <a:latin typeface="Avenir Book" panose="02000503020000020003" pitchFamily="2" charset="0"/>
            </a:endParaRPr>
          </a:p>
        </p:txBody>
      </p:sp>
    </p:spTree>
    <p:extLst>
      <p:ext uri="{BB962C8B-B14F-4D97-AF65-F5344CB8AC3E}">
        <p14:creationId xmlns:p14="http://schemas.microsoft.com/office/powerpoint/2010/main" val="4167215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1"/>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Getting started on this week’s homework</a:t>
            </a:r>
            <a:endParaRPr dirty="0"/>
          </a:p>
        </p:txBody>
      </p:sp>
      <p:sp>
        <p:nvSpPr>
          <p:cNvPr id="234" name="Google Shape;234;p41"/>
          <p:cNvSpPr txBox="1"/>
          <p:nvPr/>
        </p:nvSpPr>
        <p:spPr>
          <a:xfrm>
            <a:off x="229774" y="954750"/>
            <a:ext cx="8643293" cy="116952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Go to course page: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u="sng" dirty="0">
                <a:solidFill>
                  <a:schemeClr val="hlink"/>
                </a:solidFill>
                <a:latin typeface="Avenir"/>
                <a:ea typeface="Avenir"/>
                <a:cs typeface="Avenir"/>
                <a:sym typeface="Avenir"/>
              </a:rPr>
              <a:t>https://</a:t>
            </a:r>
            <a:r>
              <a:rPr lang="en-GB" sz="1600" u="sng" dirty="0" err="1">
                <a:solidFill>
                  <a:schemeClr val="hlink"/>
                </a:solidFill>
                <a:latin typeface="Avenir"/>
                <a:ea typeface="Avenir"/>
                <a:cs typeface="Avenir"/>
                <a:sym typeface="Avenir"/>
              </a:rPr>
              <a:t>ryan</a:t>
            </a:r>
            <a:r>
              <a:rPr lang="en-GB" sz="1600" u="sng" dirty="0">
                <a:solidFill>
                  <a:schemeClr val="hlink"/>
                </a:solidFill>
                <a:latin typeface="Avenir"/>
                <a:ea typeface="Avenir"/>
                <a:cs typeface="Avenir"/>
                <a:sym typeface="Avenir"/>
              </a:rPr>
              <a:t>-lab-</a:t>
            </a:r>
            <a:r>
              <a:rPr lang="en-GB" sz="1600" u="sng" dirty="0" err="1">
                <a:solidFill>
                  <a:schemeClr val="hlink"/>
                </a:solidFill>
                <a:latin typeface="Avenir"/>
                <a:ea typeface="Avenir"/>
                <a:cs typeface="Avenir"/>
                <a:sym typeface="Avenir"/>
              </a:rPr>
              <a:t>duke.github.io</a:t>
            </a:r>
            <a:r>
              <a:rPr lang="en-GB" sz="1600" u="sng" dirty="0">
                <a:solidFill>
                  <a:schemeClr val="hlink"/>
                </a:solidFill>
                <a:latin typeface="Avenir"/>
                <a:ea typeface="Avenir"/>
                <a:cs typeface="Avenir"/>
                <a:sym typeface="Avenir"/>
              </a:rPr>
              <a:t>/</a:t>
            </a:r>
            <a:r>
              <a:rPr lang="en-GB" sz="1600" u="sng" dirty="0" err="1">
                <a:solidFill>
                  <a:schemeClr val="hlink"/>
                </a:solidFill>
                <a:latin typeface="Avenir"/>
                <a:ea typeface="Avenir"/>
                <a:cs typeface="Avenir"/>
                <a:sym typeface="Avenir"/>
              </a:rPr>
              <a:t>gds</a:t>
            </a:r>
            <a:r>
              <a:rPr lang="en-GB" sz="1600" u="sng" dirty="0">
                <a:solidFill>
                  <a:schemeClr val="hlink"/>
                </a:solidFill>
                <a:latin typeface="Avenir"/>
                <a:ea typeface="Avenir"/>
                <a:cs typeface="Avenir"/>
                <a:sym typeface="Avenir"/>
              </a:rPr>
              <a:t>-applications-site/labs/week1/assignment1.html</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Also see Canvas for links</a:t>
            </a: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endParaRPr sz="1600" dirty="0">
              <a:solidFill>
                <a:schemeClr val="dk1"/>
              </a:solidFill>
              <a:latin typeface="Avenir"/>
              <a:ea typeface="Avenir"/>
              <a:cs typeface="Avenir"/>
              <a:sym typeface="Avenir"/>
            </a:endParaRPr>
          </a:p>
        </p:txBody>
      </p:sp>
      <p:pic>
        <p:nvPicPr>
          <p:cNvPr id="2052" name="Picture 4" descr="Linux Icons - Download 64 Free Linux icons here">
            <a:extLst>
              <a:ext uri="{FF2B5EF4-FFF2-40B4-BE49-F238E27FC236}">
                <a16:creationId xmlns:a16="http://schemas.microsoft.com/office/drawing/2014/main" id="{F6604783-B385-7447-A4C2-ECCCF0112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407" y="2084722"/>
            <a:ext cx="1996017" cy="19960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lack apple icon - Free black site logo icons">
            <a:extLst>
              <a:ext uri="{FF2B5EF4-FFF2-40B4-BE49-F238E27FC236}">
                <a16:creationId xmlns:a16="http://schemas.microsoft.com/office/drawing/2014/main" id="{B40DA7E6-5F86-2A4A-9E1F-5A00B9076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018" y="2084722"/>
            <a:ext cx="1801396" cy="180139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1847664-167F-FBC1-3085-5D260B306E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0866" y="2021221"/>
            <a:ext cx="1996017" cy="19960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a:extLst>
            <a:ext uri="{FF2B5EF4-FFF2-40B4-BE49-F238E27FC236}">
              <a16:creationId xmlns:a16="http://schemas.microsoft.com/office/drawing/2014/main" id="{F1582692-B196-2C83-4782-2234220E0A2D}"/>
            </a:ext>
          </a:extLst>
        </p:cNvPr>
        <p:cNvGrpSpPr/>
        <p:nvPr/>
      </p:nvGrpSpPr>
      <p:grpSpPr>
        <a:xfrm>
          <a:off x="0" y="0"/>
          <a:ext cx="0" cy="0"/>
          <a:chOff x="0" y="0"/>
          <a:chExt cx="0" cy="0"/>
        </a:xfrm>
      </p:grpSpPr>
      <p:sp>
        <p:nvSpPr>
          <p:cNvPr id="54" name="Google Shape;54;p13">
            <a:extLst>
              <a:ext uri="{FF2B5EF4-FFF2-40B4-BE49-F238E27FC236}">
                <a16:creationId xmlns:a16="http://schemas.microsoft.com/office/drawing/2014/main" id="{2069E981-2C8E-F056-9B21-92DD6716A106}"/>
              </a:ext>
            </a:extLst>
          </p:cNvPr>
          <p:cNvSpPr txBox="1"/>
          <p:nvPr/>
        </p:nvSpPr>
        <p:spPr>
          <a:xfrm>
            <a:off x="936750" y="158075"/>
            <a:ext cx="7270500" cy="1107965"/>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Bef>
                <a:spcPts val="0"/>
              </a:spcBef>
              <a:spcAft>
                <a:spcPts val="0"/>
              </a:spcAft>
              <a:buNone/>
            </a:pPr>
            <a:r>
              <a:rPr lang="en-GB" sz="2400" dirty="0">
                <a:latin typeface="Avenir"/>
                <a:ea typeface="Avenir"/>
                <a:cs typeface="Avenir"/>
                <a:sym typeface="Avenir"/>
              </a:rPr>
              <a:t>Next time:</a:t>
            </a:r>
            <a:endParaRPr sz="2400" dirty="0">
              <a:latin typeface="Avenir"/>
              <a:ea typeface="Avenir"/>
              <a:cs typeface="Avenir"/>
              <a:sym typeface="Avenir"/>
            </a:endParaRPr>
          </a:p>
          <a:p>
            <a:pPr marL="0" lvl="0" indent="0" algn="ctr" rtl="0">
              <a:lnSpc>
                <a:spcPct val="125454"/>
              </a:lnSpc>
              <a:spcBef>
                <a:spcPts val="0"/>
              </a:spcBef>
              <a:spcAft>
                <a:spcPts val="0"/>
              </a:spcAft>
              <a:buNone/>
            </a:pPr>
            <a:r>
              <a:rPr lang="en-GB" sz="2400" dirty="0">
                <a:latin typeface="Avenir"/>
                <a:ea typeface="Avenir"/>
                <a:cs typeface="Avenir"/>
                <a:sym typeface="Avenir"/>
              </a:rPr>
              <a:t>Lecture 2: Vector data</a:t>
            </a:r>
            <a:endParaRPr sz="24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2F0324B5-1846-47D8-B061-306BBBA6E119}"/>
              </a:ext>
            </a:extLst>
          </p:cNvPr>
          <p:cNvPicPr>
            <a:picLocks noChangeAspect="1"/>
          </p:cNvPicPr>
          <p:nvPr/>
        </p:nvPicPr>
        <p:blipFill>
          <a:blip r:embed="rId3"/>
          <a:stretch>
            <a:fillRect/>
          </a:stretch>
        </p:blipFill>
        <p:spPr>
          <a:xfrm>
            <a:off x="2459566" y="1401232"/>
            <a:ext cx="4224867" cy="3063029"/>
          </a:xfrm>
          <a:prstGeom prst="rect">
            <a:avLst/>
          </a:prstGeom>
        </p:spPr>
      </p:pic>
    </p:spTree>
    <p:extLst>
      <p:ext uri="{BB962C8B-B14F-4D97-AF65-F5344CB8AC3E}">
        <p14:creationId xmlns:p14="http://schemas.microsoft.com/office/powerpoint/2010/main" val="403705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Overview</a:t>
            </a:r>
            <a:endParaRPr dirty="0"/>
          </a:p>
        </p:txBody>
      </p:sp>
      <p:sp>
        <p:nvSpPr>
          <p:cNvPr id="80" name="Google Shape;80;p17"/>
          <p:cNvSpPr txBox="1"/>
          <p:nvPr/>
        </p:nvSpPr>
        <p:spPr>
          <a:xfrm>
            <a:off x="229775" y="954750"/>
            <a:ext cx="7908300" cy="3877954"/>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What is Geospatial Data Science?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Spatial data (e.g. geometries and projections)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Coding (e.g. Python, bash)</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Collaborating (e.g. version control, git, GitHub)</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Course </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Lectures, activities, homework, grading</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Canvas vs. course website</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OneDrive</a:t>
            </a:r>
            <a:endParaRPr sz="1600" dirty="0">
              <a:solidFill>
                <a:schemeClr val="dk1"/>
              </a:solidFill>
              <a:latin typeface="Avenir"/>
              <a:ea typeface="Avenir"/>
              <a:cs typeface="Avenir"/>
              <a:sym typeface="Avenir"/>
            </a:endParaRPr>
          </a:p>
          <a:p>
            <a:pPr marL="457200" lvl="0" indent="0" algn="l" rtl="0">
              <a:spcBef>
                <a:spcPts val="0"/>
              </a:spcBef>
              <a:spcAft>
                <a:spcPts val="0"/>
              </a:spcAft>
              <a:buClr>
                <a:schemeClr val="dk1"/>
              </a:buClr>
              <a:buSzPts val="1100"/>
              <a:buFont typeface="Arial"/>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Final project</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Some tasks</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Check access to Canvas and links within</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Get started on homework for this week</a:t>
            </a:r>
            <a:endParaRPr sz="1600" dirty="0">
              <a:solidFill>
                <a:schemeClr val="dk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nvSpPr>
        <p:spPr>
          <a:xfrm>
            <a:off x="229775" y="954750"/>
            <a:ext cx="3167100" cy="1416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Vector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Network data</a:t>
            </a:r>
            <a:endParaRPr sz="1600">
              <a:solidFill>
                <a:schemeClr val="dk1"/>
              </a:solidFill>
              <a:latin typeface="Avenir"/>
              <a:ea typeface="Avenir"/>
              <a:cs typeface="Avenir"/>
              <a:sym typeface="Avenir"/>
            </a:endParaRPr>
          </a:p>
          <a:p>
            <a:pPr marL="457200" lvl="0" indent="0" algn="l" rtl="0">
              <a:spcBef>
                <a:spcPts val="0"/>
              </a:spcBef>
              <a:spcAft>
                <a:spcPts val="0"/>
              </a:spcAft>
              <a:buNone/>
            </a:pPr>
            <a:endParaRPr sz="1600">
              <a:solidFill>
                <a:schemeClr val="dk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a:solidFill>
                  <a:schemeClr val="dk1"/>
                </a:solidFill>
                <a:latin typeface="Avenir"/>
                <a:ea typeface="Avenir"/>
                <a:cs typeface="Avenir"/>
                <a:sym typeface="Avenir"/>
              </a:rPr>
              <a:t>Raster data</a:t>
            </a:r>
            <a:endParaRPr sz="1600">
              <a:solidFill>
                <a:schemeClr val="dk1"/>
              </a:solidFill>
              <a:latin typeface="Avenir"/>
              <a:ea typeface="Avenir"/>
              <a:cs typeface="Avenir"/>
              <a:sym typeface="Avenir"/>
            </a:endParaRPr>
          </a:p>
        </p:txBody>
      </p:sp>
      <p:pic>
        <p:nvPicPr>
          <p:cNvPr id="86" name="Google Shape;86;p18"/>
          <p:cNvPicPr preferRelativeResize="0"/>
          <p:nvPr/>
        </p:nvPicPr>
        <p:blipFill>
          <a:blip r:embed="rId3">
            <a:alphaModFix/>
          </a:blip>
          <a:stretch>
            <a:fillRect/>
          </a:stretch>
        </p:blipFill>
        <p:spPr>
          <a:xfrm>
            <a:off x="4572000" y="95075"/>
            <a:ext cx="4451800" cy="4845212"/>
          </a:xfrm>
          <a:prstGeom prst="rect">
            <a:avLst/>
          </a:prstGeom>
          <a:noFill/>
          <a:ln>
            <a:noFill/>
          </a:ln>
        </p:spPr>
      </p:pic>
      <p:pic>
        <p:nvPicPr>
          <p:cNvPr id="87" name="Google Shape;87;p18"/>
          <p:cNvPicPr preferRelativeResize="0"/>
          <p:nvPr/>
        </p:nvPicPr>
        <p:blipFill rotWithShape="1">
          <a:blip r:embed="rId4">
            <a:alphaModFix/>
          </a:blip>
          <a:srcRect l="869" t="8060" r="8534" b="1882"/>
          <a:stretch/>
        </p:blipFill>
        <p:spPr>
          <a:xfrm>
            <a:off x="475075" y="2495800"/>
            <a:ext cx="3420175" cy="2444474"/>
          </a:xfrm>
          <a:prstGeom prst="rect">
            <a:avLst/>
          </a:prstGeom>
          <a:noFill/>
          <a:ln>
            <a:noFill/>
          </a:ln>
        </p:spPr>
      </p:pic>
      <p:sp>
        <p:nvSpPr>
          <p:cNvPr id="88" name="Google Shape;88;p18"/>
          <p:cNvSpPr txBox="1"/>
          <p:nvPr/>
        </p:nvSpPr>
        <p:spPr>
          <a:xfrm>
            <a:off x="1012950" y="203226"/>
            <a:ext cx="28143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Geospatial data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2067316" y="98931"/>
            <a:ext cx="46767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Python</a:t>
            </a:r>
            <a:endParaRPr dirty="0"/>
          </a:p>
        </p:txBody>
      </p:sp>
      <p:sp>
        <p:nvSpPr>
          <p:cNvPr id="94" name="Google Shape;94;p19"/>
          <p:cNvSpPr txBox="1"/>
          <p:nvPr/>
        </p:nvSpPr>
        <p:spPr>
          <a:xfrm>
            <a:off x="4314550" y="954750"/>
            <a:ext cx="4612200" cy="3139291"/>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dirty="0">
                <a:solidFill>
                  <a:schemeClr val="dk1"/>
                </a:solidFill>
                <a:latin typeface="Avenir"/>
                <a:ea typeface="Avenir"/>
                <a:cs typeface="Avenir"/>
                <a:sym typeface="Avenir"/>
              </a:rPr>
              <a:t>Popular high-level programming language</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Easy-to-read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Extensive and mature libraries</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Free and open-source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Accessible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Can be examined, modified, and improved</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Constantly evolving</a:t>
            </a:r>
            <a:endParaRPr sz="1600" dirty="0">
              <a:solidFill>
                <a:schemeClr val="dk1"/>
              </a:solidFill>
              <a:latin typeface="Avenir"/>
              <a:ea typeface="Avenir"/>
              <a:cs typeface="Avenir"/>
              <a:sym typeface="Avenir"/>
            </a:endParaRPr>
          </a:p>
        </p:txBody>
      </p:sp>
      <p:pic>
        <p:nvPicPr>
          <p:cNvPr id="96" name="Google Shape;96;p19"/>
          <p:cNvPicPr preferRelativeResize="0"/>
          <p:nvPr/>
        </p:nvPicPr>
        <p:blipFill rotWithShape="1">
          <a:blip r:embed="rId3">
            <a:alphaModFix/>
          </a:blip>
          <a:srcRect r="72195"/>
          <a:stretch/>
        </p:blipFill>
        <p:spPr>
          <a:xfrm>
            <a:off x="7598678" y="3600000"/>
            <a:ext cx="1328076" cy="1417000"/>
          </a:xfrm>
          <a:prstGeom prst="rect">
            <a:avLst/>
          </a:prstGeom>
          <a:noFill/>
          <a:ln>
            <a:noFill/>
          </a:ln>
        </p:spPr>
      </p:pic>
      <p:pic>
        <p:nvPicPr>
          <p:cNvPr id="1026" name="Picture 2" descr="Infographic: The Most Popular Programming Languages | Statista">
            <a:extLst>
              <a:ext uri="{FF2B5EF4-FFF2-40B4-BE49-F238E27FC236}">
                <a16:creationId xmlns:a16="http://schemas.microsoft.com/office/drawing/2014/main" id="{BF0547AF-10E5-06CE-6E6A-54A8287CE4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69209"/>
            <a:ext cx="4405666" cy="31392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p:nvPr/>
        </p:nvSpPr>
        <p:spPr>
          <a:xfrm>
            <a:off x="936750" y="386675"/>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a:latin typeface="Avenir"/>
                <a:ea typeface="Avenir"/>
                <a:cs typeface="Avenir"/>
                <a:sym typeface="Avenir"/>
              </a:rPr>
              <a:t>Git and GitHub</a:t>
            </a:r>
            <a:endParaRPr/>
          </a:p>
        </p:txBody>
      </p:sp>
      <p:sp>
        <p:nvSpPr>
          <p:cNvPr id="102" name="Google Shape;102;p20"/>
          <p:cNvSpPr txBox="1"/>
          <p:nvPr/>
        </p:nvSpPr>
        <p:spPr>
          <a:xfrm>
            <a:off x="229775" y="954750"/>
            <a:ext cx="7270500" cy="38790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b="1" dirty="0">
                <a:solidFill>
                  <a:schemeClr val="dk1"/>
                </a:solidFill>
                <a:latin typeface="Avenir"/>
                <a:ea typeface="Avenir"/>
                <a:cs typeface="Avenir"/>
                <a:sym typeface="Avenir"/>
              </a:rPr>
              <a:t>Version control</a:t>
            </a:r>
            <a:r>
              <a:rPr lang="en-GB" sz="1600" dirty="0">
                <a:solidFill>
                  <a:schemeClr val="dk1"/>
                </a:solidFill>
                <a:latin typeface="Avenir"/>
                <a:ea typeface="Avenir"/>
                <a:cs typeface="Avenir"/>
                <a:sym typeface="Avenir"/>
              </a:rPr>
              <a:t> software for tracking changes to a set of files</a:t>
            </a:r>
            <a:endParaRPr sz="1600" dirty="0">
              <a:solidFill>
                <a:schemeClr val="dk1"/>
              </a:solidFill>
              <a:latin typeface="Avenir"/>
              <a:ea typeface="Avenir"/>
              <a:cs typeface="Avenir"/>
              <a:sym typeface="Avenir"/>
            </a:endParaRP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GitHub</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 cloud-based Git repository hosting service</a:t>
            </a:r>
            <a:endParaRPr sz="1600" dirty="0">
              <a:solidFill>
                <a:schemeClr val="dk1"/>
              </a:solidFill>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Makes it easier to coordinate work among programmers collaboratively developing source code during software development</a:t>
            </a:r>
            <a:endParaRPr sz="1600" dirty="0">
              <a:solidFill>
                <a:schemeClr val="dk1"/>
              </a:solidFill>
              <a:latin typeface="Avenir"/>
              <a:ea typeface="Avenir"/>
              <a:cs typeface="Avenir"/>
              <a:sym typeface="Avenir"/>
            </a:endParaRPr>
          </a:p>
          <a:p>
            <a:pPr marL="9144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Python and projects that use Python (e.g. matplotlib) are all maintained and developed by a community of scientists and programmers on GitHub</a:t>
            </a:r>
            <a:endParaRPr sz="1600" dirty="0">
              <a:solidFill>
                <a:schemeClr val="dk1"/>
              </a:solidFill>
              <a:latin typeface="Avenir"/>
              <a:ea typeface="Avenir"/>
              <a:cs typeface="Avenir"/>
              <a:sym typeface="Avenir"/>
            </a:endParaRPr>
          </a:p>
          <a:p>
            <a:pPr marL="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An active, up-to-date GitHub profile, with contributions to open-source project is a great way to provide evidence of skills  </a:t>
            </a:r>
            <a:endParaRPr sz="1600" dirty="0">
              <a:solidFill>
                <a:schemeClr val="dk1"/>
              </a:solidFill>
              <a:latin typeface="Avenir"/>
              <a:ea typeface="Avenir"/>
              <a:cs typeface="Avenir"/>
              <a:sym typeface="Avenir"/>
            </a:endParaRPr>
          </a:p>
        </p:txBody>
      </p:sp>
      <p:pic>
        <p:nvPicPr>
          <p:cNvPr id="103" name="Google Shape;103;p20"/>
          <p:cNvPicPr preferRelativeResize="0"/>
          <p:nvPr/>
        </p:nvPicPr>
        <p:blipFill>
          <a:blip r:embed="rId3">
            <a:alphaModFix/>
          </a:blip>
          <a:stretch>
            <a:fillRect/>
          </a:stretch>
        </p:blipFill>
        <p:spPr>
          <a:xfrm>
            <a:off x="7550375" y="3590525"/>
            <a:ext cx="1440824" cy="1440824"/>
          </a:xfrm>
          <a:prstGeom prst="rect">
            <a:avLst/>
          </a:prstGeom>
          <a:noFill/>
          <a:ln>
            <a:noFill/>
          </a:ln>
        </p:spPr>
      </p:pic>
      <p:pic>
        <p:nvPicPr>
          <p:cNvPr id="104" name="Google Shape;104;p20"/>
          <p:cNvPicPr preferRelativeResize="0"/>
          <p:nvPr/>
        </p:nvPicPr>
        <p:blipFill>
          <a:blip r:embed="rId4">
            <a:alphaModFix/>
          </a:blip>
          <a:stretch>
            <a:fillRect/>
          </a:stretch>
        </p:blipFill>
        <p:spPr>
          <a:xfrm>
            <a:off x="7238898" y="115697"/>
            <a:ext cx="1752300" cy="17556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2"/>
          <p:cNvSpPr txBox="1"/>
          <p:nvPr/>
        </p:nvSpPr>
        <p:spPr>
          <a:xfrm>
            <a:off x="229775" y="954750"/>
            <a:ext cx="8077200" cy="2893069"/>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dk1"/>
                </a:solidFill>
                <a:latin typeface="Avenir"/>
                <a:ea typeface="Avenir"/>
                <a:cs typeface="Avenir"/>
                <a:sym typeface="Avenir"/>
              </a:rPr>
              <a:t>Lectures:</a:t>
            </a:r>
            <a:r>
              <a:rPr lang="en-GB" sz="1600" dirty="0">
                <a:solidFill>
                  <a:schemeClr val="dk1"/>
                </a:solidFill>
                <a:latin typeface="Avenir"/>
                <a:ea typeface="Avenir"/>
                <a:cs typeface="Avenir"/>
                <a:sym typeface="Avenir"/>
              </a:rPr>
              <a:t> Monday @ 1:25pm in LSRC A156</a:t>
            </a:r>
          </a:p>
          <a:p>
            <a:pPr marL="914400" lvl="1" indent="-330200" algn="l" rtl="0">
              <a:spcBef>
                <a:spcPts val="0"/>
              </a:spcBef>
              <a:spcAft>
                <a:spcPts val="0"/>
              </a:spcAft>
              <a:buClr>
                <a:schemeClr val="dk1"/>
              </a:buClr>
              <a:buSzPts val="1600"/>
              <a:buFont typeface="Avenir"/>
              <a:buChar char="○"/>
            </a:pPr>
            <a:r>
              <a:rPr lang="en-GB" sz="1600" dirty="0">
                <a:solidFill>
                  <a:schemeClr val="dk1"/>
                </a:solidFill>
                <a:latin typeface="Avenir"/>
                <a:ea typeface="Avenir"/>
                <a:cs typeface="Avenir"/>
                <a:sym typeface="Avenir"/>
              </a:rPr>
              <a:t>Thirteen lectures</a:t>
            </a:r>
          </a:p>
          <a:p>
            <a:pPr marL="457200" lvl="0" indent="0" algn="l" rtl="0">
              <a:spcBef>
                <a:spcPts val="0"/>
              </a:spcBef>
              <a:spcAft>
                <a:spcPts val="0"/>
              </a:spcAft>
              <a:buNone/>
            </a:pPr>
            <a:endParaRPr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Activities:</a:t>
            </a:r>
            <a:r>
              <a:rPr lang="en-GB" sz="1600" dirty="0">
                <a:solidFill>
                  <a:schemeClr val="bg1">
                    <a:lumMod val="65000"/>
                  </a:schemeClr>
                </a:solidFill>
                <a:latin typeface="Avenir"/>
                <a:ea typeface="Avenir"/>
                <a:cs typeface="Avenir"/>
                <a:sym typeface="Avenir"/>
              </a:rPr>
              <a:t> Wednesday @ 1:25pm in LSRC A156</a:t>
            </a:r>
            <a:endParaRPr lang="en-GB"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Eleven activities (no activity first week and miss one because of Thanksgiving)</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Submit same day by 11:59pm on Canvas</a:t>
            </a:r>
          </a:p>
          <a:p>
            <a:pPr marL="584200" lvl="1" algn="l" rtl="0">
              <a:spcBef>
                <a:spcPts val="0"/>
              </a:spcBef>
              <a:spcAft>
                <a:spcPts val="0"/>
              </a:spcAft>
              <a:buClr>
                <a:schemeClr val="dk1"/>
              </a:buClr>
              <a:buSzPts val="1600"/>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Homework:</a:t>
            </a:r>
            <a:r>
              <a:rPr lang="en-GB" sz="1600" dirty="0">
                <a:solidFill>
                  <a:schemeClr val="bg1">
                    <a:lumMod val="65000"/>
                  </a:schemeClr>
                </a:solidFill>
                <a:latin typeface="Avenir"/>
                <a:ea typeface="Avenir"/>
                <a:cs typeface="Avenir"/>
                <a:sym typeface="Avenir"/>
              </a:rPr>
              <a:t> due following Wednesday by 11:59pm</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assignments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Submit on Canvas</a:t>
            </a:r>
          </a:p>
        </p:txBody>
      </p:sp>
      <p:sp>
        <p:nvSpPr>
          <p:cNvPr id="2" name="Google Shape;117;p22">
            <a:extLst>
              <a:ext uri="{FF2B5EF4-FFF2-40B4-BE49-F238E27FC236}">
                <a16:creationId xmlns:a16="http://schemas.microsoft.com/office/drawing/2014/main" id="{097F042F-C353-4D8C-5A54-A3CC2EC2E6CA}"/>
              </a:ext>
            </a:extLst>
          </p:cNvPr>
          <p:cNvSpPr txBox="1"/>
          <p:nvPr/>
        </p:nvSpPr>
        <p:spPr>
          <a:xfrm>
            <a:off x="936750" y="218681"/>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2"/>
          <p:cNvSpPr txBox="1"/>
          <p:nvPr/>
        </p:nvSpPr>
        <p:spPr>
          <a:xfrm>
            <a:off x="229775" y="954750"/>
            <a:ext cx="8077200" cy="2893069"/>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Monday @ 1:25pm in LSRC A156</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Thirteen lectures</a:t>
            </a:r>
          </a:p>
          <a:p>
            <a:pPr marL="457200" lvl="0" indent="0" algn="l" rtl="0">
              <a:spcBef>
                <a:spcPts val="0"/>
              </a:spcBef>
              <a:spcAft>
                <a:spcPts val="0"/>
              </a:spcAft>
              <a:buNone/>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tx1"/>
                </a:solidFill>
                <a:latin typeface="Avenir"/>
                <a:ea typeface="Avenir"/>
                <a:cs typeface="Avenir"/>
                <a:sym typeface="Avenir"/>
              </a:rPr>
              <a:t>Activities:</a:t>
            </a:r>
            <a:r>
              <a:rPr lang="en-GB" sz="1600" dirty="0">
                <a:solidFill>
                  <a:schemeClr val="tx1"/>
                </a:solidFill>
                <a:latin typeface="Avenir"/>
                <a:ea typeface="Avenir"/>
                <a:cs typeface="Avenir"/>
                <a:sym typeface="Avenir"/>
              </a:rPr>
              <a:t> Wednesday @ 1:25pm in LSRC A156</a:t>
            </a:r>
            <a:endParaRPr lang="en-GB" sz="1600" b="1" dirty="0">
              <a:solidFill>
                <a:schemeClr val="tx1"/>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tx1"/>
                </a:solidFill>
                <a:latin typeface="Avenir"/>
                <a:ea typeface="Avenir"/>
                <a:cs typeface="Avenir"/>
                <a:sym typeface="Avenir"/>
              </a:rPr>
              <a:t>Eleven activities (no activity first week and miss one because of Thanksgiving)</a:t>
            </a:r>
          </a:p>
          <a:p>
            <a:pPr marL="914400" lvl="1" indent="-330200" algn="l" rtl="0">
              <a:spcBef>
                <a:spcPts val="0"/>
              </a:spcBef>
              <a:spcAft>
                <a:spcPts val="0"/>
              </a:spcAft>
              <a:buClr>
                <a:schemeClr val="dk1"/>
              </a:buClr>
              <a:buSzPts val="1600"/>
              <a:buFont typeface="Avenir"/>
              <a:buChar char="○"/>
            </a:pPr>
            <a:r>
              <a:rPr lang="en-GB" sz="1600" dirty="0">
                <a:solidFill>
                  <a:schemeClr val="tx1"/>
                </a:solidFill>
                <a:latin typeface="Avenir"/>
                <a:ea typeface="Avenir"/>
                <a:cs typeface="Avenir"/>
                <a:sym typeface="Avenir"/>
              </a:rPr>
              <a:t>Submit same day by 11:59pm on Canvas</a:t>
            </a:r>
          </a:p>
          <a:p>
            <a:pPr marL="584200" lvl="1" algn="l" rtl="0">
              <a:spcBef>
                <a:spcPts val="0"/>
              </a:spcBef>
              <a:spcAft>
                <a:spcPts val="0"/>
              </a:spcAft>
              <a:buClr>
                <a:schemeClr val="dk1"/>
              </a:buClr>
              <a:buSzPts val="1600"/>
            </a:pPr>
            <a:endParaRPr lang="en-GB" sz="1600" b="1" dirty="0">
              <a:solidFill>
                <a:schemeClr val="bg1">
                  <a:lumMod val="65000"/>
                </a:schemeClr>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Homework:</a:t>
            </a:r>
            <a:r>
              <a:rPr lang="en-GB" sz="1600" dirty="0">
                <a:solidFill>
                  <a:schemeClr val="bg1">
                    <a:lumMod val="65000"/>
                  </a:schemeClr>
                </a:solidFill>
                <a:latin typeface="Avenir"/>
                <a:ea typeface="Avenir"/>
                <a:cs typeface="Avenir"/>
                <a:sym typeface="Avenir"/>
              </a:rPr>
              <a:t> due following Wednesday by 11:59pm</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Seven assignments</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Submit on Canvas</a:t>
            </a:r>
          </a:p>
        </p:txBody>
      </p:sp>
      <p:sp>
        <p:nvSpPr>
          <p:cNvPr id="2" name="Google Shape;117;p22">
            <a:extLst>
              <a:ext uri="{FF2B5EF4-FFF2-40B4-BE49-F238E27FC236}">
                <a16:creationId xmlns:a16="http://schemas.microsoft.com/office/drawing/2014/main" id="{8AB08120-15C9-618E-E378-FFC2EBF4E2C2}"/>
              </a:ext>
            </a:extLst>
          </p:cNvPr>
          <p:cNvSpPr txBox="1"/>
          <p:nvPr/>
        </p:nvSpPr>
        <p:spPr>
          <a:xfrm>
            <a:off x="936750" y="218681"/>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extLst>
      <p:ext uri="{BB962C8B-B14F-4D97-AF65-F5344CB8AC3E}">
        <p14:creationId xmlns:p14="http://schemas.microsoft.com/office/powerpoint/2010/main" val="216858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2"/>
          <p:cNvSpPr txBox="1"/>
          <p:nvPr/>
        </p:nvSpPr>
        <p:spPr>
          <a:xfrm>
            <a:off x="229775" y="954750"/>
            <a:ext cx="8077200" cy="2893069"/>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GB" sz="1600" b="1" dirty="0">
                <a:solidFill>
                  <a:schemeClr val="bg1">
                    <a:lumMod val="65000"/>
                  </a:schemeClr>
                </a:solidFill>
                <a:latin typeface="Avenir"/>
                <a:ea typeface="Avenir"/>
                <a:cs typeface="Avenir"/>
                <a:sym typeface="Avenir"/>
              </a:rPr>
              <a:t>Lectures:</a:t>
            </a:r>
            <a:r>
              <a:rPr lang="en-GB" sz="1600" dirty="0">
                <a:solidFill>
                  <a:schemeClr val="bg1">
                    <a:lumMod val="65000"/>
                  </a:schemeClr>
                </a:solidFill>
                <a:latin typeface="Avenir"/>
                <a:ea typeface="Avenir"/>
                <a:cs typeface="Avenir"/>
                <a:sym typeface="Avenir"/>
              </a:rPr>
              <a:t> Monday @ 1:25pm in LSRC A156</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Thirteen lectures</a:t>
            </a:r>
          </a:p>
          <a:p>
            <a:pPr marL="457200" lvl="0" indent="0" algn="l" rtl="0">
              <a:spcBef>
                <a:spcPts val="0"/>
              </a:spcBef>
              <a:spcAft>
                <a:spcPts val="0"/>
              </a:spcAft>
              <a:buNone/>
            </a:pPr>
            <a:endParaRPr lang="en-GB" sz="1600" dirty="0">
              <a:solidFill>
                <a:schemeClr val="dk1"/>
              </a:solidFill>
              <a:latin typeface="Avenir"/>
              <a:ea typeface="Avenir"/>
              <a:cs typeface="Avenir"/>
              <a:sym typeface="Avenir"/>
            </a:endParaRPr>
          </a:p>
          <a:p>
            <a:pPr marL="457200" lvl="0" indent="-330200" algn="l" rtl="0">
              <a:spcBef>
                <a:spcPts val="0"/>
              </a:spcBef>
              <a:spcAft>
                <a:spcPts val="0"/>
              </a:spcAft>
              <a:buClr>
                <a:schemeClr val="dk1"/>
              </a:buClr>
              <a:buSzPts val="1600"/>
              <a:buFont typeface="Avenir"/>
              <a:buChar char="●"/>
            </a:pPr>
            <a:r>
              <a:rPr lang="en-GB" sz="1600" b="1" dirty="0">
                <a:solidFill>
                  <a:schemeClr val="bg1">
                    <a:lumMod val="65000"/>
                  </a:schemeClr>
                </a:solidFill>
                <a:latin typeface="Avenir"/>
                <a:ea typeface="Avenir"/>
                <a:cs typeface="Avenir"/>
                <a:sym typeface="Avenir"/>
              </a:rPr>
              <a:t>Activities:</a:t>
            </a:r>
            <a:r>
              <a:rPr lang="en-GB" sz="1600" dirty="0">
                <a:solidFill>
                  <a:schemeClr val="bg1">
                    <a:lumMod val="65000"/>
                  </a:schemeClr>
                </a:solidFill>
                <a:latin typeface="Avenir"/>
                <a:ea typeface="Avenir"/>
                <a:cs typeface="Avenir"/>
                <a:sym typeface="Avenir"/>
              </a:rPr>
              <a:t> Wednesday @ 1:25pm in LSRC A156</a:t>
            </a:r>
            <a:endParaRPr lang="en-GB" sz="1600" b="1" dirty="0">
              <a:solidFill>
                <a:schemeClr val="bg1">
                  <a:lumMod val="65000"/>
                </a:schemeClr>
              </a:solidFill>
              <a:highlight>
                <a:srgbClr val="FFFF00"/>
              </a:highlight>
              <a:latin typeface="Avenir"/>
              <a:ea typeface="Avenir"/>
              <a:cs typeface="Avenir"/>
              <a:sym typeface="Avenir"/>
            </a:endParaRP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Eleven activities (no activity first week and miss one because of Thanksgiving)</a:t>
            </a:r>
          </a:p>
          <a:p>
            <a:pPr marL="914400" lvl="1" indent="-330200" algn="l" rtl="0">
              <a:spcBef>
                <a:spcPts val="0"/>
              </a:spcBef>
              <a:spcAft>
                <a:spcPts val="0"/>
              </a:spcAft>
              <a:buClr>
                <a:schemeClr val="dk1"/>
              </a:buClr>
              <a:buSzPts val="1600"/>
              <a:buFont typeface="Avenir"/>
              <a:buChar char="○"/>
            </a:pPr>
            <a:r>
              <a:rPr lang="en-GB" sz="1600" dirty="0">
                <a:solidFill>
                  <a:schemeClr val="bg1">
                    <a:lumMod val="65000"/>
                  </a:schemeClr>
                </a:solidFill>
                <a:latin typeface="Avenir"/>
                <a:ea typeface="Avenir"/>
                <a:cs typeface="Avenir"/>
                <a:sym typeface="Avenir"/>
              </a:rPr>
              <a:t>Submit same day by 11:59pm on Canvas</a:t>
            </a:r>
          </a:p>
          <a:p>
            <a:pPr marL="584200" lvl="1" algn="l" rtl="0">
              <a:spcBef>
                <a:spcPts val="0"/>
              </a:spcBef>
              <a:spcAft>
                <a:spcPts val="0"/>
              </a:spcAft>
              <a:buClr>
                <a:schemeClr val="dk1"/>
              </a:buClr>
              <a:buSzPts val="1600"/>
            </a:pPr>
            <a:endParaRPr lang="en-GB" sz="1600" b="1" dirty="0">
              <a:solidFill>
                <a:schemeClr val="tx1"/>
              </a:solidFill>
              <a:latin typeface="Avenir"/>
              <a:ea typeface="Avenir"/>
              <a:cs typeface="Avenir"/>
              <a:sym typeface="Avenir"/>
            </a:endParaRPr>
          </a:p>
          <a:p>
            <a:pPr marL="457200" lvl="0" indent="-330200" algn="l" rtl="0">
              <a:spcBef>
                <a:spcPts val="0"/>
              </a:spcBef>
              <a:spcAft>
                <a:spcPts val="0"/>
              </a:spcAft>
              <a:buSzPts val="1600"/>
              <a:buFont typeface="Avenir"/>
              <a:buChar char="●"/>
            </a:pPr>
            <a:r>
              <a:rPr lang="en-GB" sz="1600" b="1" dirty="0">
                <a:solidFill>
                  <a:schemeClr val="tx1"/>
                </a:solidFill>
                <a:latin typeface="Avenir"/>
                <a:ea typeface="Avenir"/>
                <a:cs typeface="Avenir"/>
                <a:sym typeface="Avenir"/>
              </a:rPr>
              <a:t>Homework:</a:t>
            </a:r>
            <a:r>
              <a:rPr lang="en-GB" sz="1600" dirty="0">
                <a:solidFill>
                  <a:schemeClr val="tx1"/>
                </a:solidFill>
                <a:latin typeface="Avenir"/>
                <a:ea typeface="Avenir"/>
                <a:cs typeface="Avenir"/>
                <a:sym typeface="Avenir"/>
              </a:rPr>
              <a:t> due following Wednesday by 11:59pm</a:t>
            </a:r>
          </a:p>
          <a:p>
            <a:pPr marL="914400" lvl="1" indent="-330200" algn="l" rtl="0">
              <a:spcBef>
                <a:spcPts val="0"/>
              </a:spcBef>
              <a:spcAft>
                <a:spcPts val="0"/>
              </a:spcAft>
              <a:buClr>
                <a:schemeClr val="dk1"/>
              </a:buClr>
              <a:buSzPts val="1600"/>
              <a:buFont typeface="Avenir"/>
              <a:buChar char="○"/>
            </a:pPr>
            <a:r>
              <a:rPr lang="en-GB" sz="1600" dirty="0">
                <a:solidFill>
                  <a:schemeClr val="tx1"/>
                </a:solidFill>
                <a:latin typeface="Avenir"/>
                <a:ea typeface="Avenir"/>
                <a:cs typeface="Avenir"/>
                <a:sym typeface="Avenir"/>
              </a:rPr>
              <a:t>Seven assignments</a:t>
            </a:r>
          </a:p>
          <a:p>
            <a:pPr marL="914400" lvl="1" indent="-330200" algn="l" rtl="0">
              <a:spcBef>
                <a:spcPts val="0"/>
              </a:spcBef>
              <a:spcAft>
                <a:spcPts val="0"/>
              </a:spcAft>
              <a:buClr>
                <a:schemeClr val="dk1"/>
              </a:buClr>
              <a:buSzPts val="1600"/>
              <a:buFont typeface="Avenir"/>
              <a:buChar char="○"/>
            </a:pPr>
            <a:r>
              <a:rPr lang="en-GB" sz="1600" dirty="0">
                <a:solidFill>
                  <a:schemeClr val="tx1"/>
                </a:solidFill>
                <a:latin typeface="Avenir"/>
                <a:ea typeface="Avenir"/>
                <a:cs typeface="Avenir"/>
                <a:sym typeface="Avenir"/>
              </a:rPr>
              <a:t>Submit on Canvas</a:t>
            </a:r>
          </a:p>
        </p:txBody>
      </p:sp>
      <p:sp>
        <p:nvSpPr>
          <p:cNvPr id="2" name="Google Shape;117;p22">
            <a:extLst>
              <a:ext uri="{FF2B5EF4-FFF2-40B4-BE49-F238E27FC236}">
                <a16:creationId xmlns:a16="http://schemas.microsoft.com/office/drawing/2014/main" id="{B3AAC8F7-C048-6CA2-8E5B-DB01776A6208}"/>
              </a:ext>
            </a:extLst>
          </p:cNvPr>
          <p:cNvSpPr txBox="1"/>
          <p:nvPr/>
        </p:nvSpPr>
        <p:spPr>
          <a:xfrm>
            <a:off x="936750" y="218681"/>
            <a:ext cx="7270500" cy="736069"/>
          </a:xfrm>
          <a:prstGeom prst="rect">
            <a:avLst/>
          </a:prstGeom>
          <a:noFill/>
          <a:ln>
            <a:noFill/>
          </a:ln>
        </p:spPr>
        <p:txBody>
          <a:bodyPr spcFirstLastPara="1" wrap="square" lIns="91425" tIns="91425" rIns="91425" bIns="91425" anchor="t" anchorCtr="0">
            <a:spAutoFit/>
          </a:bodyPr>
          <a:lstStyle/>
          <a:p>
            <a:pPr marL="0" lvl="0" indent="0" algn="ctr" rtl="0">
              <a:lnSpc>
                <a:spcPct val="125454"/>
              </a:lnSpc>
              <a:spcAft>
                <a:spcPts val="700"/>
              </a:spcAft>
              <a:buNone/>
            </a:pPr>
            <a:r>
              <a:rPr lang="en-GB" sz="2400" dirty="0">
                <a:latin typeface="Avenir"/>
                <a:ea typeface="Avenir"/>
                <a:cs typeface="Avenir"/>
                <a:sym typeface="Avenir"/>
              </a:rPr>
              <a:t>Course schedule</a:t>
            </a:r>
            <a:endParaRPr dirty="0"/>
          </a:p>
        </p:txBody>
      </p:sp>
    </p:spTree>
    <p:extLst>
      <p:ext uri="{BB962C8B-B14F-4D97-AF65-F5344CB8AC3E}">
        <p14:creationId xmlns:p14="http://schemas.microsoft.com/office/powerpoint/2010/main" val="22023445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8832</TotalTime>
  <Words>1633</Words>
  <Application>Microsoft Macintosh PowerPoint</Application>
  <PresentationFormat>On-screen Show (16:9)</PresentationFormat>
  <Paragraphs>226</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vt:lpstr>
      <vt:lpstr>Avenir Book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Johnny Ryan</cp:lastModifiedBy>
  <cp:revision>27</cp:revision>
  <dcterms:modified xsi:type="dcterms:W3CDTF">2025-08-25T16:30:50Z</dcterms:modified>
</cp:coreProperties>
</file>